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256" r:id="rId2"/>
    <p:sldId id="350" r:id="rId3"/>
    <p:sldId id="343" r:id="rId4"/>
    <p:sldId id="262" r:id="rId5"/>
    <p:sldId id="275" r:id="rId6"/>
    <p:sldId id="276" r:id="rId7"/>
    <p:sldId id="265" r:id="rId8"/>
    <p:sldId id="263" r:id="rId9"/>
    <p:sldId id="295" r:id="rId10"/>
    <p:sldId id="278" r:id="rId11"/>
    <p:sldId id="323" r:id="rId12"/>
    <p:sldId id="285" r:id="rId13"/>
    <p:sldId id="574" r:id="rId14"/>
    <p:sldId id="575" r:id="rId15"/>
    <p:sldId id="576" r:id="rId16"/>
    <p:sldId id="268" r:id="rId17"/>
    <p:sldId id="277" r:id="rId18"/>
    <p:sldId id="273" r:id="rId19"/>
    <p:sldId id="258" r:id="rId20"/>
    <p:sldId id="272" r:id="rId21"/>
    <p:sldId id="269" r:id="rId22"/>
    <p:sldId id="260" r:id="rId23"/>
    <p:sldId id="259" r:id="rId24"/>
    <p:sldId id="264" r:id="rId25"/>
    <p:sldId id="297" r:id="rId26"/>
    <p:sldId id="456" r:id="rId27"/>
    <p:sldId id="284" r:id="rId28"/>
    <p:sldId id="577" r:id="rId29"/>
    <p:sldId id="578" r:id="rId30"/>
    <p:sldId id="579" r:id="rId31"/>
    <p:sldId id="580" r:id="rId32"/>
    <p:sldId id="581" r:id="rId33"/>
    <p:sldId id="290" r:id="rId34"/>
    <p:sldId id="257" r:id="rId35"/>
    <p:sldId id="296" r:id="rId36"/>
    <p:sldId id="274" r:id="rId37"/>
    <p:sldId id="271" r:id="rId38"/>
    <p:sldId id="261" r:id="rId39"/>
    <p:sldId id="322" r:id="rId40"/>
    <p:sldId id="325" r:id="rId41"/>
    <p:sldId id="326" r:id="rId42"/>
    <p:sldId id="291" r:id="rId43"/>
    <p:sldId id="444" r:id="rId44"/>
    <p:sldId id="282" r:id="rId45"/>
    <p:sldId id="582" r:id="rId46"/>
    <p:sldId id="583" r:id="rId47"/>
    <p:sldId id="584" r:id="rId48"/>
    <p:sldId id="585" r:id="rId49"/>
    <p:sldId id="586" r:id="rId50"/>
    <p:sldId id="310" r:id="rId51"/>
    <p:sldId id="324" r:id="rId52"/>
    <p:sldId id="299" r:id="rId53"/>
    <p:sldId id="314" r:id="rId54"/>
    <p:sldId id="270" r:id="rId55"/>
    <p:sldId id="313" r:id="rId56"/>
    <p:sldId id="312" r:id="rId57"/>
    <p:sldId id="315" r:id="rId58"/>
    <p:sldId id="552" r:id="rId59"/>
    <p:sldId id="317" r:id="rId60"/>
    <p:sldId id="553" r:id="rId61"/>
    <p:sldId id="281" r:id="rId62"/>
    <p:sldId id="587" r:id="rId63"/>
    <p:sldId id="588" r:id="rId64"/>
    <p:sldId id="589" r:id="rId65"/>
    <p:sldId id="590" r:id="rId66"/>
    <p:sldId id="591" r:id="rId67"/>
    <p:sldId id="336" r:id="rId68"/>
    <p:sldId id="302" r:id="rId69"/>
    <p:sldId id="318" r:id="rId70"/>
    <p:sldId id="351" r:id="rId71"/>
    <p:sldId id="292" r:id="rId72"/>
    <p:sldId id="293" r:id="rId73"/>
    <p:sldId id="411" r:id="rId74"/>
    <p:sldId id="298" r:id="rId75"/>
    <p:sldId id="303" r:id="rId76"/>
    <p:sldId id="554" r:id="rId77"/>
    <p:sldId id="555" r:id="rId78"/>
    <p:sldId id="280" r:id="rId79"/>
    <p:sldId id="592" r:id="rId80"/>
    <p:sldId id="593" r:id="rId81"/>
    <p:sldId id="594" r:id="rId82"/>
    <p:sldId id="595" r:id="rId83"/>
    <p:sldId id="596" r:id="rId84"/>
    <p:sldId id="363" r:id="rId85"/>
    <p:sldId id="319" r:id="rId86"/>
    <p:sldId id="556" r:id="rId87"/>
    <p:sldId id="311" r:id="rId88"/>
    <p:sldId id="329" r:id="rId89"/>
    <p:sldId id="347" r:id="rId90"/>
    <p:sldId id="301" r:id="rId91"/>
    <p:sldId id="321" r:id="rId92"/>
    <p:sldId id="557" r:id="rId93"/>
    <p:sldId id="558" r:id="rId94"/>
    <p:sldId id="448" r:id="rId95"/>
    <p:sldId id="279" r:id="rId96"/>
    <p:sldId id="597" r:id="rId97"/>
    <p:sldId id="598" r:id="rId98"/>
    <p:sldId id="599" r:id="rId99"/>
    <p:sldId id="600" r:id="rId100"/>
    <p:sldId id="601" r:id="rId101"/>
    <p:sldId id="370" r:id="rId102"/>
    <p:sldId id="266" r:id="rId103"/>
    <p:sldId id="559" r:id="rId104"/>
    <p:sldId id="446" r:id="rId105"/>
    <p:sldId id="300" r:id="rId106"/>
    <p:sldId id="560" r:id="rId107"/>
    <p:sldId id="327" r:id="rId108"/>
    <p:sldId id="561" r:id="rId109"/>
    <p:sldId id="562" r:id="rId110"/>
    <p:sldId id="518" r:id="rId111"/>
    <p:sldId id="563" r:id="rId112"/>
    <p:sldId id="267" r:id="rId113"/>
    <p:sldId id="602" r:id="rId114"/>
    <p:sldId id="603" r:id="rId115"/>
    <p:sldId id="604" r:id="rId116"/>
    <p:sldId id="605" r:id="rId117"/>
    <p:sldId id="606" r:id="rId118"/>
    <p:sldId id="382" r:id="rId119"/>
    <p:sldId id="508" r:id="rId120"/>
    <p:sldId id="447" r:id="rId121"/>
    <p:sldId id="449" r:id="rId122"/>
    <p:sldId id="294" r:id="rId123"/>
    <p:sldId id="564" r:id="rId124"/>
    <p:sldId id="565" r:id="rId125"/>
    <p:sldId id="450" r:id="rId126"/>
    <p:sldId id="537" r:id="rId127"/>
    <p:sldId id="445" r:id="rId128"/>
    <p:sldId id="566" r:id="rId129"/>
    <p:sldId id="421" r:id="rId130"/>
    <p:sldId id="607" r:id="rId131"/>
    <p:sldId id="608" r:id="rId132"/>
    <p:sldId id="609" r:id="rId133"/>
    <p:sldId id="610" r:id="rId134"/>
    <p:sldId id="611" r:id="rId135"/>
    <p:sldId id="405" r:id="rId136"/>
    <p:sldId id="425" r:id="rId137"/>
    <p:sldId id="426" r:id="rId138"/>
    <p:sldId id="427" r:id="rId139"/>
    <p:sldId id="428" r:id="rId140"/>
    <p:sldId id="429" r:id="rId141"/>
    <p:sldId id="430" r:id="rId142"/>
    <p:sldId id="438" r:id="rId143"/>
    <p:sldId id="439" r:id="rId144"/>
    <p:sldId id="440" r:id="rId145"/>
    <p:sldId id="441" r:id="rId146"/>
    <p:sldId id="442" r:id="rId147"/>
    <p:sldId id="423" r:id="rId148"/>
    <p:sldId id="374" r:id="rId149"/>
    <p:sldId id="352" r:id="rId150"/>
    <p:sldId id="567" r:id="rId151"/>
    <p:sldId id="443" r:id="rId152"/>
    <p:sldId id="349" r:id="rId153"/>
    <p:sldId id="568" r:id="rId154"/>
    <p:sldId id="328" r:id="rId155"/>
    <p:sldId id="569" r:id="rId156"/>
    <p:sldId id="316" r:id="rId157"/>
    <p:sldId id="348" r:id="rId158"/>
    <p:sldId id="437" r:id="rId159"/>
    <p:sldId id="532" r:id="rId160"/>
    <p:sldId id="530" r:id="rId161"/>
    <p:sldId id="531" r:id="rId162"/>
    <p:sldId id="570" r:id="rId163"/>
    <p:sldId id="571" r:id="rId164"/>
    <p:sldId id="492" r:id="rId165"/>
    <p:sldId id="522" r:id="rId166"/>
    <p:sldId id="468" r:id="rId167"/>
    <p:sldId id="528" r:id="rId168"/>
    <p:sldId id="466" r:id="rId169"/>
    <p:sldId id="451" r:id="rId170"/>
    <p:sldId id="393" r:id="rId171"/>
    <p:sldId id="572" r:id="rId172"/>
    <p:sldId id="394" r:id="rId173"/>
    <p:sldId id="465" r:id="rId174"/>
    <p:sldId id="529" r:id="rId175"/>
    <p:sldId id="538" r:id="rId176"/>
    <p:sldId id="539" r:id="rId177"/>
    <p:sldId id="533" r:id="rId178"/>
    <p:sldId id="573" r:id="rId179"/>
    <p:sldId id="534" r:id="rId180"/>
    <p:sldId id="536" r:id="rId181"/>
    <p:sldId id="469" r:id="rId182"/>
    <p:sldId id="460" r:id="rId183"/>
    <p:sldId id="461" r:id="rId184"/>
    <p:sldId id="457" r:id="rId185"/>
    <p:sldId id="458" r:id="rId186"/>
    <p:sldId id="459" r:id="rId187"/>
    <p:sldId id="540" r:id="rId188"/>
    <p:sldId id="541" r:id="rId189"/>
    <p:sldId id="542" r:id="rId190"/>
    <p:sldId id="543" r:id="rId191"/>
    <p:sldId id="544" r:id="rId192"/>
    <p:sldId id="545" r:id="rId193"/>
    <p:sldId id="546" r:id="rId194"/>
    <p:sldId id="547" r:id="rId195"/>
    <p:sldId id="548" r:id="rId196"/>
    <p:sldId id="549" r:id="rId197"/>
    <p:sldId id="550" r:id="rId198"/>
    <p:sldId id="551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drinks.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hears a person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speaks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is chained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has a box of fruit.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tree on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no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walks up the stairs.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cuts the fruit on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has no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cuts the grain.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stretches the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tied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pig does not walk.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not the same as a camel.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a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does not have any animals.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insect flies straight.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fruit is sweet.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sees a hole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goes up from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fish has no bones.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tower is to the left of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whip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measures the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 not have time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loves his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all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air is coming from the mouth.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a new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the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smells a fish.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comes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sees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sun come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83A-2A1F-4154-8213-9CF4D85E8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765111" y="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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4BD5FF-D46D-418B-A3D6-EAF10229E4DF}"/>
              </a:ext>
            </a:extLst>
          </p:cNvPr>
          <p:cNvSpPr txBox="1"/>
          <p:nvPr/>
        </p:nvSpPr>
        <p:spPr>
          <a:xfrm>
            <a:off x="3400156" y="2382447"/>
            <a:ext cx="1261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    </a:t>
            </a:r>
          </a:p>
        </p:txBody>
      </p:sp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03814-655B-46ED-8722-1B538B2D2208}"/>
              </a:ext>
            </a:extLst>
          </p:cNvPr>
          <p:cNvSpPr txBox="1"/>
          <p:nvPr/>
        </p:nvSpPr>
        <p:spPr>
          <a:xfrm>
            <a:off x="692427" y="583096"/>
            <a:ext cx="10668000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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C775D-4A77-429E-B85D-2FA443139A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79" y="680796"/>
            <a:ext cx="4223530" cy="43782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03814-655B-46ED-8722-1B538B2D2208}"/>
              </a:ext>
            </a:extLst>
          </p:cNvPr>
          <p:cNvSpPr txBox="1"/>
          <p:nvPr/>
        </p:nvSpPr>
        <p:spPr>
          <a:xfrm>
            <a:off x="868018" y="-286603"/>
            <a:ext cx="10668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</a:t>
            </a:r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06460-C7AC-41B2-8B9E-EB726CB13D8F}"/>
              </a:ext>
            </a:extLst>
          </p:cNvPr>
          <p:cNvSpPr txBox="1"/>
          <p:nvPr/>
        </p:nvSpPr>
        <p:spPr>
          <a:xfrm>
            <a:off x="1930401" y="0"/>
            <a:ext cx="100148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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518" y="5210057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67C85-8E9D-4B14-AA19-0C70084F8361}"/>
              </a:ext>
            </a:extLst>
          </p:cNvPr>
          <p:cNvSpPr txBox="1"/>
          <p:nvPr/>
        </p:nvSpPr>
        <p:spPr>
          <a:xfrm>
            <a:off x="921657" y="0"/>
            <a:ext cx="103922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</a:t>
            </a:r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292" y="3934625"/>
            <a:ext cx="3448822" cy="24952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67C85-8E9D-4B14-AA19-0C70084F8361}"/>
              </a:ext>
            </a:extLst>
          </p:cNvPr>
          <p:cNvSpPr txBox="1"/>
          <p:nvPr/>
        </p:nvSpPr>
        <p:spPr>
          <a:xfrm>
            <a:off x="921657" y="0"/>
            <a:ext cx="10392228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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076" y="5006383"/>
            <a:ext cx="2632006" cy="11953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Shield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Protect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43735-B430-4F58-B390-7B82BBA108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918232"/>
            <a:ext cx="3283058" cy="38397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DA8BB-F242-4F6B-BEDC-33166560D45E}"/>
              </a:ext>
            </a:extLst>
          </p:cNvPr>
          <p:cNvSpPr txBox="1"/>
          <p:nvPr/>
        </p:nvSpPr>
        <p:spPr>
          <a:xfrm>
            <a:off x="1287625" y="203200"/>
            <a:ext cx="1048346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</a:t>
            </a:r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2" y="4794152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326F3-3AB5-4CD5-B5D6-1281DED68B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85" y="939583"/>
            <a:ext cx="4068870" cy="34154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DA8BB-F242-4F6B-BEDC-33166560D45E}"/>
              </a:ext>
            </a:extLst>
          </p:cNvPr>
          <p:cNvSpPr txBox="1"/>
          <p:nvPr/>
        </p:nvSpPr>
        <p:spPr>
          <a:xfrm>
            <a:off x="334479" y="73206"/>
            <a:ext cx="10483460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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176" y="5336592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Measure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DA8BB-F242-4F6B-BEDC-33166560D45E}"/>
              </a:ext>
            </a:extLst>
          </p:cNvPr>
          <p:cNvSpPr txBox="1"/>
          <p:nvPr/>
        </p:nvSpPr>
        <p:spPr>
          <a:xfrm>
            <a:off x="954411" y="358128"/>
            <a:ext cx="10483460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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295" y="4879393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0CF62F-FFC4-44BB-9FDC-4E54D5362A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37" y="1031144"/>
            <a:ext cx="2887216" cy="3269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E7852-00C2-475B-B458-6CA060798482}"/>
              </a:ext>
            </a:extLst>
          </p:cNvPr>
          <p:cNvSpPr txBox="1"/>
          <p:nvPr/>
        </p:nvSpPr>
        <p:spPr>
          <a:xfrm>
            <a:off x="655982" y="311962"/>
            <a:ext cx="431650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102EF-58E0-46B5-B122-C16672C7BA75}"/>
              </a:ext>
            </a:extLst>
          </p:cNvPr>
          <p:cNvSpPr txBox="1"/>
          <p:nvPr/>
        </p:nvSpPr>
        <p:spPr>
          <a:xfrm>
            <a:off x="897652" y="0"/>
            <a:ext cx="988958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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23" y="5045740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102EF-58E0-46B5-B122-C16672C7BA75}"/>
              </a:ext>
            </a:extLst>
          </p:cNvPr>
          <p:cNvSpPr txBox="1"/>
          <p:nvPr/>
        </p:nvSpPr>
        <p:spPr>
          <a:xfrm>
            <a:off x="740389" y="0"/>
            <a:ext cx="988958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</a:t>
            </a:r>
            <a:endParaRPr lang="en-US" sz="40000" dirty="0">
              <a:solidFill>
                <a:srgbClr val="FF0000"/>
              </a:solidFill>
              <a:effectLst/>
              <a:latin typeface="SUN3" panose="02000503000000000000" pitchFamily="50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EDB86-BAE3-46F8-B96A-C350A09156FE}"/>
              </a:ext>
            </a:extLst>
          </p:cNvPr>
          <p:cNvSpPr txBox="1"/>
          <p:nvPr/>
        </p:nvSpPr>
        <p:spPr>
          <a:xfrm>
            <a:off x="3207434" y="2349305"/>
            <a:ext cx="11760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</a:t>
            </a:r>
            <a:r>
              <a:rPr lang="en-US" sz="10000" b="1" dirty="0">
                <a:latin typeface="SUN3" panose="02000503000000000000" pitchFamily="50" charset="0"/>
              </a:rPr>
              <a:t></a:t>
            </a:r>
          </a:p>
        </p:txBody>
      </p:sp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EDB86-BAE3-46F8-B96A-C350A09156FE}"/>
              </a:ext>
            </a:extLst>
          </p:cNvPr>
          <p:cNvSpPr txBox="1"/>
          <p:nvPr/>
        </p:nvSpPr>
        <p:spPr>
          <a:xfrm>
            <a:off x="1657604" y="2395800"/>
            <a:ext cx="11760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</a:t>
            </a:r>
          </a:p>
        </p:txBody>
      </p:sp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EDB86-BAE3-46F8-B96A-C350A09156FE}"/>
              </a:ext>
            </a:extLst>
          </p:cNvPr>
          <p:cNvSpPr txBox="1"/>
          <p:nvPr/>
        </p:nvSpPr>
        <p:spPr>
          <a:xfrm>
            <a:off x="3207434" y="2233068"/>
            <a:ext cx="11760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</a:t>
            </a:r>
            <a:r>
              <a:rPr lang="en-US" sz="10000" b="1" dirty="0">
                <a:latin typeface="SUN3" panose="02000503000000000000" pitchFamily="50" charset="0"/>
              </a:rPr>
              <a:t>  </a:t>
            </a:r>
          </a:p>
        </p:txBody>
      </p:sp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EDB86-BAE3-46F8-B96A-C350A09156FE}"/>
              </a:ext>
            </a:extLst>
          </p:cNvPr>
          <p:cNvSpPr txBox="1"/>
          <p:nvPr/>
        </p:nvSpPr>
        <p:spPr>
          <a:xfrm>
            <a:off x="3207434" y="2349305"/>
            <a:ext cx="11760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</a:t>
            </a:r>
          </a:p>
        </p:txBody>
      </p:sp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EDB86-BAE3-46F8-B96A-C350A09156FE}"/>
              </a:ext>
            </a:extLst>
          </p:cNvPr>
          <p:cNvSpPr txBox="1"/>
          <p:nvPr/>
        </p:nvSpPr>
        <p:spPr>
          <a:xfrm>
            <a:off x="3571644" y="2426796"/>
            <a:ext cx="11760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</a:t>
            </a:r>
            <a:r>
              <a:rPr lang="en-US" sz="10000" b="1" dirty="0">
                <a:latin typeface="SUN3" panose="02000503000000000000" pitchFamily="50" charset="0"/>
              </a:rPr>
              <a:t></a:t>
            </a:r>
          </a:p>
        </p:txBody>
      </p:sp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EDB86-BAE3-46F8-B96A-C350A09156FE}"/>
              </a:ext>
            </a:extLst>
          </p:cNvPr>
          <p:cNvSpPr txBox="1"/>
          <p:nvPr/>
        </p:nvSpPr>
        <p:spPr>
          <a:xfrm>
            <a:off x="1789339" y="2364804"/>
            <a:ext cx="11760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</a:t>
            </a:r>
          </a:p>
        </p:txBody>
      </p:sp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C6A1F-DB3A-46DF-806E-D3F1E57D6680}"/>
              </a:ext>
            </a:extLst>
          </p:cNvPr>
          <p:cNvSpPr txBox="1"/>
          <p:nvPr/>
        </p:nvSpPr>
        <p:spPr>
          <a:xfrm>
            <a:off x="997227" y="0"/>
            <a:ext cx="10058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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BA685-5180-4505-B89A-F01DB2823DC1}"/>
              </a:ext>
            </a:extLst>
          </p:cNvPr>
          <p:cNvSpPr txBox="1"/>
          <p:nvPr/>
        </p:nvSpPr>
        <p:spPr>
          <a:xfrm>
            <a:off x="3976468" y="2504049"/>
            <a:ext cx="9298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 </a:t>
            </a:r>
          </a:p>
        </p:txBody>
      </p:sp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7136D-D186-4EE2-A2C7-CFE08015F064}"/>
              </a:ext>
            </a:extLst>
          </p:cNvPr>
          <p:cNvSpPr txBox="1"/>
          <p:nvPr/>
        </p:nvSpPr>
        <p:spPr>
          <a:xfrm>
            <a:off x="878824" y="0"/>
            <a:ext cx="104944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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4578" y="4539635"/>
            <a:ext cx="1973483" cy="18330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Every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89C0F-5297-404C-B9A4-AE71B39AB0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897702"/>
            <a:ext cx="3707013" cy="3454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6525D-E8AE-4810-A112-4B2FA71BB6D5}"/>
              </a:ext>
            </a:extLst>
          </p:cNvPr>
          <p:cNvSpPr txBox="1"/>
          <p:nvPr/>
        </p:nvSpPr>
        <p:spPr>
          <a:xfrm>
            <a:off x="989021" y="-124136"/>
            <a:ext cx="1014331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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254" y="5176817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745765"/>
            <a:ext cx="4138370" cy="4229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8D4C3-2D45-440D-B800-63676A80996B}"/>
              </a:ext>
            </a:extLst>
          </p:cNvPr>
          <p:cNvSpPr txBox="1"/>
          <p:nvPr/>
        </p:nvSpPr>
        <p:spPr>
          <a:xfrm>
            <a:off x="801562" y="447529"/>
            <a:ext cx="459889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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A27FC-657C-4C2A-8D8B-994D6CF4EE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80660"/>
            <a:ext cx="3805361" cy="3630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Start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Beginning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8D4C3-2D45-440D-B800-63676A80996B}"/>
              </a:ext>
            </a:extLst>
          </p:cNvPr>
          <p:cNvSpPr txBox="1"/>
          <p:nvPr/>
        </p:nvSpPr>
        <p:spPr>
          <a:xfrm>
            <a:off x="233101" y="127748"/>
            <a:ext cx="459889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</a:t>
            </a:r>
            <a:endParaRPr lang="en-US" sz="40000" dirty="0">
              <a:solidFill>
                <a:srgbClr val="FF0000"/>
              </a:solidFill>
              <a:effectLst/>
              <a:latin typeface="SUN3" panose="02000503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774" y="4676129"/>
            <a:ext cx="1839138" cy="7327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8D4C3-2D45-440D-B800-63676A80996B}"/>
              </a:ext>
            </a:extLst>
          </p:cNvPr>
          <p:cNvSpPr txBox="1"/>
          <p:nvPr/>
        </p:nvSpPr>
        <p:spPr>
          <a:xfrm>
            <a:off x="102751" y="656302"/>
            <a:ext cx="4598894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</a:t>
            </a:r>
          </a:p>
          <a:p>
            <a:endParaRPr lang="en-US" sz="40000" dirty="0">
              <a:solidFill>
                <a:srgbClr val="FF0000"/>
              </a:solidFill>
              <a:effectLst/>
              <a:latin typeface="SUN3" panose="02000503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1AA6D-2059-43AA-A410-02BACC88DC85}"/>
              </a:ext>
            </a:extLst>
          </p:cNvPr>
          <p:cNvSpPr txBox="1"/>
          <p:nvPr/>
        </p:nvSpPr>
        <p:spPr>
          <a:xfrm>
            <a:off x="1294228" y="0"/>
            <a:ext cx="987552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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D65FB-D180-476D-9E7C-5A895D2A2530}"/>
              </a:ext>
            </a:extLst>
          </p:cNvPr>
          <p:cNvSpPr txBox="1"/>
          <p:nvPr/>
        </p:nvSpPr>
        <p:spPr>
          <a:xfrm>
            <a:off x="828415" y="311962"/>
            <a:ext cx="1039602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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B46FB-44AB-43FC-8E9A-ADCE0D79C071}"/>
              </a:ext>
            </a:extLst>
          </p:cNvPr>
          <p:cNvSpPr txBox="1"/>
          <p:nvPr/>
        </p:nvSpPr>
        <p:spPr>
          <a:xfrm>
            <a:off x="740229" y="101601"/>
            <a:ext cx="101745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</a:t>
            </a:r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FEF89-2FCB-468F-9918-C985B51D08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60" y="1124011"/>
            <a:ext cx="3839767" cy="33285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B46FB-44AB-43FC-8E9A-ADCE0D79C071}"/>
              </a:ext>
            </a:extLst>
          </p:cNvPr>
          <p:cNvSpPr txBox="1"/>
          <p:nvPr/>
        </p:nvSpPr>
        <p:spPr>
          <a:xfrm>
            <a:off x="406400" y="140347"/>
            <a:ext cx="10174514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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3E0A8-76D6-44AD-B4BC-1892077FE4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010700"/>
            <a:ext cx="3367017" cy="34683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7998A-E6F8-49F7-BA99-4388924FB7AE}"/>
              </a:ext>
            </a:extLst>
          </p:cNvPr>
          <p:cNvSpPr txBox="1"/>
          <p:nvPr/>
        </p:nvSpPr>
        <p:spPr>
          <a:xfrm>
            <a:off x="2883876" y="2518118"/>
            <a:ext cx="9692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3" panose="02000503000000000000" pitchFamily="50" charset="0"/>
              </a:rPr>
              <a:t>   </a:t>
            </a:r>
            <a:r>
              <a:rPr lang="en-US" sz="6000" b="1" dirty="0">
                <a:latin typeface="SUN" panose="02000503000000000000" pitchFamily="2" charset="0"/>
              </a:rPr>
              <a:t></a:t>
            </a:r>
            <a:r>
              <a:rPr lang="en-US" sz="6000" b="1" dirty="0">
                <a:latin typeface="SUN3" panose="02000503000000000000" pitchFamily="50" charset="0"/>
              </a:rPr>
              <a:t>   </a:t>
            </a:r>
          </a:p>
        </p:txBody>
      </p:sp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BA685-5180-4505-B89A-F01DB2823DC1}"/>
              </a:ext>
            </a:extLst>
          </p:cNvPr>
          <p:cNvSpPr txBox="1"/>
          <p:nvPr/>
        </p:nvSpPr>
        <p:spPr>
          <a:xfrm>
            <a:off x="3999715" y="2589289"/>
            <a:ext cx="9298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 </a:t>
            </a:r>
          </a:p>
        </p:txBody>
      </p:sp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7998A-E6F8-49F7-BA99-4388924FB7AE}"/>
              </a:ext>
            </a:extLst>
          </p:cNvPr>
          <p:cNvSpPr txBox="1"/>
          <p:nvPr/>
        </p:nvSpPr>
        <p:spPr>
          <a:xfrm>
            <a:off x="3992005" y="2758341"/>
            <a:ext cx="9692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</a:t>
            </a:r>
          </a:p>
        </p:txBody>
      </p:sp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7998A-E6F8-49F7-BA99-4388924FB7AE}"/>
              </a:ext>
            </a:extLst>
          </p:cNvPr>
          <p:cNvSpPr txBox="1"/>
          <p:nvPr/>
        </p:nvSpPr>
        <p:spPr>
          <a:xfrm>
            <a:off x="3286832" y="2618857"/>
            <a:ext cx="9692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</a:t>
            </a:r>
          </a:p>
        </p:txBody>
      </p:sp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7998A-E6F8-49F7-BA99-4388924FB7AE}"/>
              </a:ext>
            </a:extLst>
          </p:cNvPr>
          <p:cNvSpPr txBox="1"/>
          <p:nvPr/>
        </p:nvSpPr>
        <p:spPr>
          <a:xfrm>
            <a:off x="2883876" y="2518118"/>
            <a:ext cx="9692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   </a:t>
            </a:r>
          </a:p>
        </p:txBody>
      </p:sp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7998A-E6F8-49F7-BA99-4388924FB7AE}"/>
              </a:ext>
            </a:extLst>
          </p:cNvPr>
          <p:cNvSpPr txBox="1"/>
          <p:nvPr/>
        </p:nvSpPr>
        <p:spPr>
          <a:xfrm>
            <a:off x="2883876" y="2518118"/>
            <a:ext cx="9692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</a:t>
            </a:r>
          </a:p>
        </p:txBody>
      </p:sp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7998A-E6F8-49F7-BA99-4388924FB7AE}"/>
              </a:ext>
            </a:extLst>
          </p:cNvPr>
          <p:cNvSpPr txBox="1"/>
          <p:nvPr/>
        </p:nvSpPr>
        <p:spPr>
          <a:xfrm>
            <a:off x="3248086" y="2719596"/>
            <a:ext cx="9692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</a:t>
            </a:r>
          </a:p>
        </p:txBody>
      </p:sp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56229-DA14-4346-A452-BB906979DB4E}"/>
              </a:ext>
            </a:extLst>
          </p:cNvPr>
          <p:cNvSpPr txBox="1"/>
          <p:nvPr/>
        </p:nvSpPr>
        <p:spPr>
          <a:xfrm>
            <a:off x="851192" y="0"/>
            <a:ext cx="437395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4B4A7-79B5-45DB-B4EC-FFE7F2378F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81" y="1034188"/>
            <a:ext cx="3845033" cy="385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2E9F0-49A7-4B90-9A0E-A44537E1E59A}"/>
              </a:ext>
            </a:extLst>
          </p:cNvPr>
          <p:cNvSpPr txBox="1"/>
          <p:nvPr/>
        </p:nvSpPr>
        <p:spPr>
          <a:xfrm>
            <a:off x="841828" y="-319314"/>
            <a:ext cx="92601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894E2-FB0D-467E-90DF-07C0BB399B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87" y="993103"/>
            <a:ext cx="3491238" cy="4214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879A9-57DA-4F2C-A479-D2AD81B5B929}"/>
              </a:ext>
            </a:extLst>
          </p:cNvPr>
          <p:cNvSpPr txBox="1"/>
          <p:nvPr/>
        </p:nvSpPr>
        <p:spPr>
          <a:xfrm>
            <a:off x="904129" y="0"/>
            <a:ext cx="834214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Two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79AF9-EB27-4883-8F32-110D6C3425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50" y="950238"/>
            <a:ext cx="3262958" cy="4412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D09E3-0747-4D95-91C9-EE77C0312209}"/>
              </a:ext>
            </a:extLst>
          </p:cNvPr>
          <p:cNvSpPr txBox="1"/>
          <p:nvPr/>
        </p:nvSpPr>
        <p:spPr>
          <a:xfrm>
            <a:off x="856342" y="311962"/>
            <a:ext cx="989874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9DA79-98DB-4565-B61E-607AABC2B1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979622"/>
            <a:ext cx="3234221" cy="4320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BA685-5180-4505-B89A-F01DB2823DC1}"/>
              </a:ext>
            </a:extLst>
          </p:cNvPr>
          <p:cNvSpPr txBox="1"/>
          <p:nvPr/>
        </p:nvSpPr>
        <p:spPr>
          <a:xfrm>
            <a:off x="3976468" y="2504049"/>
            <a:ext cx="9298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 </a:t>
            </a:r>
          </a:p>
        </p:txBody>
      </p:sp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2554C-BF6B-4CB0-A9C3-C360529C840F}"/>
              </a:ext>
            </a:extLst>
          </p:cNvPr>
          <p:cNvSpPr txBox="1"/>
          <p:nvPr/>
        </p:nvSpPr>
        <p:spPr>
          <a:xfrm>
            <a:off x="856343" y="188686"/>
            <a:ext cx="992777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2D9EB-B7CD-493D-9135-A7870EFDF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4" y="962262"/>
            <a:ext cx="3031614" cy="4443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78959-2183-4F54-8FFD-5F870842D2B8}"/>
              </a:ext>
            </a:extLst>
          </p:cNvPr>
          <p:cNvSpPr txBox="1"/>
          <p:nvPr/>
        </p:nvSpPr>
        <p:spPr>
          <a:xfrm>
            <a:off x="754743" y="-196038"/>
            <a:ext cx="949234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F2553-822F-4BB3-908E-CA0A29D58D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997" y="982286"/>
            <a:ext cx="3932757" cy="40004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E015E-E689-4E34-84AC-F67283F89075}"/>
              </a:ext>
            </a:extLst>
          </p:cNvPr>
          <p:cNvSpPr txBox="1"/>
          <p:nvPr/>
        </p:nvSpPr>
        <p:spPr>
          <a:xfrm>
            <a:off x="722516" y="447529"/>
            <a:ext cx="39769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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85BB8-6E96-4D46-863F-1E1BC45FEA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70" y="988339"/>
            <a:ext cx="3553148" cy="4389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695620" y="5521096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Seven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F686F-3A3F-4B52-A8ED-54FDBF87686D}"/>
              </a:ext>
            </a:extLst>
          </p:cNvPr>
          <p:cNvSpPr txBox="1"/>
          <p:nvPr/>
        </p:nvSpPr>
        <p:spPr>
          <a:xfrm>
            <a:off x="715506" y="104445"/>
            <a:ext cx="3962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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10AA1-A342-4A34-B116-491B690957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66476"/>
            <a:ext cx="3552453" cy="4454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B1C3B-27C9-4037-A674-6AB0E9B25A14}"/>
              </a:ext>
            </a:extLst>
          </p:cNvPr>
          <p:cNvSpPr txBox="1"/>
          <p:nvPr/>
        </p:nvSpPr>
        <p:spPr>
          <a:xfrm>
            <a:off x="742329" y="27040"/>
            <a:ext cx="39188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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464BB-7965-446D-AA1A-E143A45E78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14" y="989631"/>
            <a:ext cx="3622362" cy="4326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451214" y="5490100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25F36-D14C-4FCB-B590-D1BBADAE3104}"/>
              </a:ext>
            </a:extLst>
          </p:cNvPr>
          <p:cNvSpPr txBox="1"/>
          <p:nvPr/>
        </p:nvSpPr>
        <p:spPr>
          <a:xfrm>
            <a:off x="752651" y="372336"/>
            <a:ext cx="370114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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17C36-09C9-4556-979F-2D96EF6EF9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19" y="978734"/>
            <a:ext cx="3670595" cy="44534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5E308-CFB5-4862-A3AC-2636BFCDEF1B}"/>
              </a:ext>
            </a:extLst>
          </p:cNvPr>
          <p:cNvSpPr txBox="1"/>
          <p:nvPr/>
        </p:nvSpPr>
        <p:spPr>
          <a:xfrm>
            <a:off x="736630" y="95355"/>
            <a:ext cx="402336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05AFC-5AED-4E98-8599-2F505B762C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94" y="1107159"/>
            <a:ext cx="3980724" cy="4224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35ACD-032E-4AEB-B11B-8587E805C2D7}"/>
              </a:ext>
            </a:extLst>
          </p:cNvPr>
          <p:cNvSpPr txBox="1"/>
          <p:nvPr/>
        </p:nvSpPr>
        <p:spPr>
          <a:xfrm>
            <a:off x="786212" y="-225066"/>
            <a:ext cx="1048043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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8D06C-92DC-47FD-A866-E6E3161024ED}"/>
              </a:ext>
            </a:extLst>
          </p:cNvPr>
          <p:cNvSpPr txBox="1"/>
          <p:nvPr/>
        </p:nvSpPr>
        <p:spPr>
          <a:xfrm>
            <a:off x="670655" y="311962"/>
            <a:ext cx="1045028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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BA685-5180-4505-B89A-F01DB2823DC1}"/>
              </a:ext>
            </a:extLst>
          </p:cNvPr>
          <p:cNvSpPr txBox="1"/>
          <p:nvPr/>
        </p:nvSpPr>
        <p:spPr>
          <a:xfrm>
            <a:off x="3976468" y="2504049"/>
            <a:ext cx="9298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 </a:t>
            </a:r>
          </a:p>
        </p:txBody>
      </p:sp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8D06C-92DC-47FD-A866-E6E3161024ED}"/>
              </a:ext>
            </a:extLst>
          </p:cNvPr>
          <p:cNvSpPr txBox="1"/>
          <p:nvPr/>
        </p:nvSpPr>
        <p:spPr>
          <a:xfrm>
            <a:off x="670655" y="311962"/>
            <a:ext cx="1045028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</a:t>
            </a:r>
            <a:endParaRPr lang="en-US" sz="40000" dirty="0">
              <a:solidFill>
                <a:srgbClr val="FF0000"/>
              </a:solidFill>
              <a:effectLst/>
              <a:latin typeface="SUN3" panose="02000503000000000000" pitchFamily="50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95" y="5516343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Number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0ECF0-FA51-42A3-B38D-920B209C3B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54" y="1057920"/>
            <a:ext cx="4028913" cy="3638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58C7A-4DC7-4006-A88D-8B1E2558DE8E}"/>
              </a:ext>
            </a:extLst>
          </p:cNvPr>
          <p:cNvSpPr txBox="1"/>
          <p:nvPr/>
        </p:nvSpPr>
        <p:spPr>
          <a:xfrm>
            <a:off x="516835" y="-134201"/>
            <a:ext cx="1062161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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EFAFA-BBAE-4A7D-917E-F19583F78343}"/>
              </a:ext>
            </a:extLst>
          </p:cNvPr>
          <p:cNvSpPr txBox="1"/>
          <p:nvPr/>
        </p:nvSpPr>
        <p:spPr>
          <a:xfrm>
            <a:off x="801284" y="311962"/>
            <a:ext cx="1045028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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EFAFA-BBAE-4A7D-917E-F19583F78343}"/>
              </a:ext>
            </a:extLst>
          </p:cNvPr>
          <p:cNvSpPr txBox="1"/>
          <p:nvPr/>
        </p:nvSpPr>
        <p:spPr>
          <a:xfrm>
            <a:off x="1459962" y="141481"/>
            <a:ext cx="10450286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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B6841-1A48-4B5F-977A-EE2AE29DD345}"/>
              </a:ext>
            </a:extLst>
          </p:cNvPr>
          <p:cNvSpPr txBox="1"/>
          <p:nvPr/>
        </p:nvSpPr>
        <p:spPr>
          <a:xfrm>
            <a:off x="742428" y="-200676"/>
            <a:ext cx="1079359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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Small</a:t>
            </a:r>
            <a:endParaRPr lang="en-US" sz="3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B6841-1A48-4B5F-977A-EE2AE29DD345}"/>
              </a:ext>
            </a:extLst>
          </p:cNvPr>
          <p:cNvSpPr txBox="1"/>
          <p:nvPr/>
        </p:nvSpPr>
        <p:spPr>
          <a:xfrm>
            <a:off x="342744" y="298174"/>
            <a:ext cx="10793590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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122191"/>
            <a:ext cx="4739144" cy="1247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Very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Showing Emphasis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AD3BF-AC53-41A7-A4FF-0D4923492960}"/>
              </a:ext>
            </a:extLst>
          </p:cNvPr>
          <p:cNvSpPr txBox="1"/>
          <p:nvPr/>
        </p:nvSpPr>
        <p:spPr>
          <a:xfrm>
            <a:off x="416859" y="166237"/>
            <a:ext cx="883471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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011972"/>
            <a:ext cx="3435865" cy="23261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than one person is people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00E9A-F3DC-4798-A0C8-AAE967C70774}"/>
              </a:ext>
            </a:extLst>
          </p:cNvPr>
          <p:cNvSpPr txBox="1"/>
          <p:nvPr/>
        </p:nvSpPr>
        <p:spPr>
          <a:xfrm>
            <a:off x="-588178" y="0"/>
            <a:ext cx="1085384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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474" y="4245480"/>
            <a:ext cx="2703195" cy="20023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 + (long hair)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Woman sometimes have long hair.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13C4D-F8BA-405C-9CAF-F2F728009880}"/>
              </a:ext>
            </a:extLst>
          </p:cNvPr>
          <p:cNvSpPr txBox="1"/>
          <p:nvPr/>
        </p:nvSpPr>
        <p:spPr>
          <a:xfrm>
            <a:off x="1380673" y="447529"/>
            <a:ext cx="997399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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289" y="3091542"/>
            <a:ext cx="4487594" cy="31263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Multitude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 represents a lot of people, which is a crowd or multitude.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923382" y="749731"/>
            <a:ext cx="4056923" cy="22062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6D0CC-574B-4401-9596-22BC94D33D59}"/>
              </a:ext>
            </a:extLst>
          </p:cNvPr>
          <p:cNvSpPr txBox="1"/>
          <p:nvPr/>
        </p:nvSpPr>
        <p:spPr>
          <a:xfrm>
            <a:off x="516835" y="0"/>
            <a:ext cx="1033417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0" dirty="0">
                <a:solidFill>
                  <a:srgbClr val="00B050"/>
                </a:solidFill>
                <a:latin typeface="SUN" panose="02000503000000000000" pitchFamily="2" charset="0"/>
              </a:rPr>
              <a:t>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846346"/>
            <a:ext cx="4586068" cy="2232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Doors together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doors are touching each other, the entrance is closed.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7FA09-29DE-418D-9468-B9046C50B372}"/>
              </a:ext>
            </a:extLst>
          </p:cNvPr>
          <p:cNvSpPr txBox="1"/>
          <p:nvPr/>
        </p:nvSpPr>
        <p:spPr>
          <a:xfrm>
            <a:off x="1085252" y="311962"/>
            <a:ext cx="1056483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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0" y="4324028"/>
            <a:ext cx="4525505" cy="20070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+ closed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not closed is open.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7FA09-29DE-418D-9468-B9046C50B372}"/>
              </a:ext>
            </a:extLst>
          </p:cNvPr>
          <p:cNvSpPr txBox="1"/>
          <p:nvPr/>
        </p:nvSpPr>
        <p:spPr>
          <a:xfrm>
            <a:off x="318086" y="73206"/>
            <a:ext cx="10564836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3" panose="02000503000000000000" pitchFamily="50" charset="0"/>
              </a:rPr>
              <a:t></a:t>
            </a:r>
          </a:p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998" y="3789336"/>
            <a:ext cx="4288673" cy="26250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</a:t>
            </a:r>
            <a:endParaRPr lang="en-US" sz="36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Door +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thing inside another object.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7FA09-29DE-418D-9468-B9046C50B372}"/>
              </a:ext>
            </a:extLst>
          </p:cNvPr>
          <p:cNvSpPr txBox="1"/>
          <p:nvPr/>
        </p:nvSpPr>
        <p:spPr>
          <a:xfrm>
            <a:off x="1085252" y="73206"/>
            <a:ext cx="10564836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3" panose="02000503000000000000" pitchFamily="50" charset="0"/>
              </a:rPr>
              <a:t></a:t>
            </a:r>
          </a:p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3835831"/>
            <a:ext cx="4742480" cy="25785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Thing + Arrow pointing to the top of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Something that is on another object or on top of something.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F9981-A611-4E60-9518-6E9FF533B79C}"/>
              </a:ext>
            </a:extLst>
          </p:cNvPr>
          <p:cNvSpPr txBox="1"/>
          <p:nvPr/>
        </p:nvSpPr>
        <p:spPr>
          <a:xfrm>
            <a:off x="275771" y="311962"/>
            <a:ext cx="1030514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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081" y="4376834"/>
            <a:ext cx="4340385" cy="196534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Arrow going away</a:t>
            </a:r>
          </a:p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 moving away from current location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61BA-FF5D-4154-BB9B-29C27F5B19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8" y="768457"/>
            <a:ext cx="3854930" cy="34625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1"/>
            <a:ext cx="4397829" cy="23513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+ Ear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your ear does not work, you are deaf.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75B95-3CFC-44BF-A5BA-766D58528690}"/>
              </a:ext>
            </a:extLst>
          </p:cNvPr>
          <p:cNvSpPr txBox="1"/>
          <p:nvPr/>
        </p:nvSpPr>
        <p:spPr>
          <a:xfrm>
            <a:off x="1665341" y="809439"/>
            <a:ext cx="423817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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DDC52-1538-4BD8-8314-10A2A1A74816}"/>
              </a:ext>
            </a:extLst>
          </p:cNvPr>
          <p:cNvSpPr txBox="1"/>
          <p:nvPr/>
        </p:nvSpPr>
        <p:spPr>
          <a:xfrm>
            <a:off x="743227" y="166819"/>
            <a:ext cx="10363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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7"/>
            <a:ext cx="4587767" cy="21375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nothing coming out of a person’s mouth, that person is mute.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A85EB-ABF5-4ECC-9C26-3368BE64F784}"/>
              </a:ext>
            </a:extLst>
          </p:cNvPr>
          <p:cNvSpPr txBox="1"/>
          <p:nvPr/>
        </p:nvSpPr>
        <p:spPr>
          <a:xfrm>
            <a:off x="1403784" y="311962"/>
            <a:ext cx="99277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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044792"/>
            <a:ext cx="4513226" cy="23482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hand is facing downward putting an object down on a table.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20B1-A043-4FB8-8D4B-48D8073EB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04" y="733990"/>
            <a:ext cx="4289398" cy="3144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AA36E-0E49-49AE-ABEE-CBEB837C3EFE}"/>
              </a:ext>
            </a:extLst>
          </p:cNvPr>
          <p:cNvSpPr txBox="1"/>
          <p:nvPr/>
        </p:nvSpPr>
        <p:spPr>
          <a:xfrm>
            <a:off x="1233714" y="387058"/>
            <a:ext cx="106244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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321" y="4613909"/>
            <a:ext cx="3727938" cy="14774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touching a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71149-E0F6-4732-A0C6-F217101ACB20}"/>
              </a:ext>
            </a:extLst>
          </p:cNvPr>
          <p:cNvSpPr txBox="1"/>
          <p:nvPr/>
        </p:nvSpPr>
        <p:spPr>
          <a:xfrm>
            <a:off x="1183725" y="87848"/>
            <a:ext cx="1036788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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718" y="4999510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B8F2F-B3CB-4F82-9808-606DD2D42471}"/>
              </a:ext>
            </a:extLst>
          </p:cNvPr>
          <p:cNvSpPr txBox="1"/>
          <p:nvPr/>
        </p:nvSpPr>
        <p:spPr>
          <a:xfrm>
            <a:off x="379928" y="218972"/>
            <a:ext cx="4628271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3" panose="02000503000000000000" pitchFamily="50" charset="0"/>
              </a:rPr>
              <a:t></a:t>
            </a:r>
          </a:p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2" y="3611107"/>
            <a:ext cx="4804473" cy="27741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Take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Carry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Bring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 + Thing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you have a thing in your hand, you are carrying, taking or bringing it somewhere.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25" y="780727"/>
            <a:ext cx="2772421" cy="2655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B8F2F-B3CB-4F82-9808-606DD2D42471}"/>
              </a:ext>
            </a:extLst>
          </p:cNvPr>
          <p:cNvSpPr txBox="1"/>
          <p:nvPr/>
        </p:nvSpPr>
        <p:spPr>
          <a:xfrm>
            <a:off x="-418235" y="311962"/>
            <a:ext cx="462827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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7" y="4085423"/>
            <a:ext cx="3497943" cy="20396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Fabric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fabric-like thing in your mouth is your tongue.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35121-B919-42F1-877F-35B7308BB5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53" y="794530"/>
            <a:ext cx="4294726" cy="30103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39E7A-2CB1-44ED-94C3-DD81EC732EF1}"/>
              </a:ext>
            </a:extLst>
          </p:cNvPr>
          <p:cNvSpPr txBox="1"/>
          <p:nvPr/>
        </p:nvSpPr>
        <p:spPr>
          <a:xfrm>
            <a:off x="516835" y="145143"/>
            <a:ext cx="1062161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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829" y="3950803"/>
            <a:ext cx="4200623" cy="22467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Mouth + Forward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spit is to throw out the water that comes from the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36" y="754546"/>
            <a:ext cx="3154147" cy="2941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3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4F106-2FCC-49C2-BE58-A6FD14E03D7E}"/>
              </a:ext>
            </a:extLst>
          </p:cNvPr>
          <p:cNvSpPr txBox="1"/>
          <p:nvPr/>
        </p:nvSpPr>
        <p:spPr>
          <a:xfrm>
            <a:off x="848496" y="-107853"/>
            <a:ext cx="1035586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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575" y="3708319"/>
            <a:ext cx="4034300" cy="264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Air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sigh is the sound you make when air comes out of your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717988"/>
            <a:ext cx="3199979" cy="28466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62B69-171F-45D1-BA19-9FB8E5871B5B}"/>
              </a:ext>
            </a:extLst>
          </p:cNvPr>
          <p:cNvSpPr txBox="1"/>
          <p:nvPr/>
        </p:nvSpPr>
        <p:spPr>
          <a:xfrm>
            <a:off x="-719463" y="447529"/>
            <a:ext cx="104944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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521" y="3523626"/>
            <a:ext cx="4510745" cy="28868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free, you are not chained.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79" y="807893"/>
            <a:ext cx="2085975" cy="2647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295F1-89A5-485E-8588-5AABE56CCA8E}"/>
              </a:ext>
            </a:extLst>
          </p:cNvPr>
          <p:cNvSpPr txBox="1"/>
          <p:nvPr/>
        </p:nvSpPr>
        <p:spPr>
          <a:xfrm>
            <a:off x="-638629" y="-145142"/>
            <a:ext cx="105373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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971" y="3525863"/>
            <a:ext cx="4638053" cy="29039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Desire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Love +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heart loves something, you desire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7C486-64FB-4128-A6CD-92331B170AA4}"/>
              </a:ext>
            </a:extLst>
          </p:cNvPr>
          <p:cNvSpPr txBox="1"/>
          <p:nvPr/>
        </p:nvSpPr>
        <p:spPr>
          <a:xfrm>
            <a:off x="1132115" y="174171"/>
            <a:ext cx="1083933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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787" y="3616147"/>
            <a:ext cx="4786613" cy="27762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+ Mouth + Desire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emphatically talking about something you desire, you are begging.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F4F9-52D2-4711-A026-209648302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99" y="650282"/>
            <a:ext cx="2927646" cy="2778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9F13B-3504-442E-A438-D2D4B8A7450E}"/>
              </a:ext>
            </a:extLst>
          </p:cNvPr>
          <p:cNvSpPr txBox="1"/>
          <p:nvPr/>
        </p:nvSpPr>
        <p:spPr>
          <a:xfrm>
            <a:off x="-314402" y="447529"/>
            <a:ext cx="1053670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70C0"/>
                </a:solidFill>
                <a:latin typeface="SUN" panose="02000503000000000000" pitchFamily="2" charset="0"/>
              </a:rPr>
              <a:t>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69"/>
            <a:ext cx="3919349" cy="2047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Cross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Jesus is the King on the cross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9F13B-3504-442E-A438-D2D4B8A7450E}"/>
              </a:ext>
            </a:extLst>
          </p:cNvPr>
          <p:cNvSpPr txBox="1"/>
          <p:nvPr/>
        </p:nvSpPr>
        <p:spPr>
          <a:xfrm>
            <a:off x="856344" y="112016"/>
            <a:ext cx="10536702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3" panose="02000503000000000000" pitchFamily="50" charset="0"/>
              </a:rPr>
              <a:t></a:t>
            </a:r>
          </a:p>
          <a:p>
            <a:endParaRPr lang="en-US" sz="40000" dirty="0">
              <a:solidFill>
                <a:srgbClr val="0070C0"/>
              </a:solidFill>
              <a:latin typeface="SUN" panose="02000503000000000000" pitchFamily="2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739" y="4545429"/>
            <a:ext cx="4113078" cy="17294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Father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 + Love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man that has a son or daughter.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F7FD0-CF5E-4641-8752-87D83FE01E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34" y="727522"/>
            <a:ext cx="3239227" cy="364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61D9F-B856-46AE-8861-96F54F2EE324}"/>
              </a:ext>
            </a:extLst>
          </p:cNvPr>
          <p:cNvSpPr txBox="1"/>
          <p:nvPr/>
        </p:nvSpPr>
        <p:spPr>
          <a:xfrm>
            <a:off x="-638629" y="0"/>
            <a:ext cx="106071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70C0"/>
                </a:solidFill>
                <a:latin typeface="SUN" panose="02000503000000000000" pitchFamily="2" charset="0"/>
              </a:rPr>
              <a:t>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4070219"/>
            <a:ext cx="4557486" cy="21776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Father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God is King and Father of Jesus Christ and those who believe in Jesus.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40D02-6EDF-471D-9B1C-CEA5E27C7E0A}"/>
              </a:ext>
            </a:extLst>
          </p:cNvPr>
          <p:cNvSpPr txBox="1"/>
          <p:nvPr/>
        </p:nvSpPr>
        <p:spPr>
          <a:xfrm>
            <a:off x="1338153" y="0"/>
            <a:ext cx="1085384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</a:t>
            </a:r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322" y="476326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3C706-4AB1-4F1C-974F-8C8D143FF90C}"/>
              </a:ext>
            </a:extLst>
          </p:cNvPr>
          <p:cNvSpPr txBox="1"/>
          <p:nvPr/>
        </p:nvSpPr>
        <p:spPr>
          <a:xfrm>
            <a:off x="0" y="-174171"/>
            <a:ext cx="105373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00B050"/>
                </a:solidFill>
                <a:latin typeface="SUN" panose="02000503000000000000" pitchFamily="2" charset="0"/>
              </a:rPr>
              <a:t>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5" y="4211794"/>
            <a:ext cx="4261521" cy="20003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 + God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Heaven is God’s house.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DE9B8-A81A-4A01-A60C-13E8A36FF1C8}"/>
              </a:ext>
            </a:extLst>
          </p:cNvPr>
          <p:cNvSpPr txBox="1"/>
          <p:nvPr/>
        </p:nvSpPr>
        <p:spPr>
          <a:xfrm>
            <a:off x="1687802" y="2770084"/>
            <a:ext cx="2686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20614" y="4420841"/>
            <a:ext cx="4462460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  <a:p>
            <a:pPr algn="ctr"/>
            <a:endParaRPr lang="en-US" sz="36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symbol marks the end of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F0113-03A7-4155-99B0-311BE2E5ED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49" y="842643"/>
            <a:ext cx="4139897" cy="30629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118C2-7184-462A-A33B-90FD3189F2B7}"/>
              </a:ext>
            </a:extLst>
          </p:cNvPr>
          <p:cNvSpPr txBox="1"/>
          <p:nvPr/>
        </p:nvSpPr>
        <p:spPr>
          <a:xfrm>
            <a:off x="799511" y="-891151"/>
            <a:ext cx="46029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0" dirty="0"/>
              <a:t>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114437" y="2630661"/>
            <a:ext cx="38686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Comma</a:t>
            </a:r>
          </a:p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break within a complete thought.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9F40D-144A-400F-BED8-10E0741EB11A}"/>
              </a:ext>
            </a:extLst>
          </p:cNvPr>
          <p:cNvSpPr txBox="1"/>
          <p:nvPr/>
        </p:nvSpPr>
        <p:spPr>
          <a:xfrm>
            <a:off x="1468524" y="1986411"/>
            <a:ext cx="54954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Arial" panose="020B0604020202020204" pitchFamily="34" charset="0"/>
                <a:cs typeface="Arial" panose="020B0604020202020204" pitchFamily="34" charset="0"/>
              </a:rPr>
              <a:t>“  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2408295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Quotation Marks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symbols appear at the beginning and end of something that someone says.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14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71830-6A49-4566-BAA7-E46D5AB2CE1F}"/>
              </a:ext>
            </a:extLst>
          </p:cNvPr>
          <p:cNvSpPr txBox="1"/>
          <p:nvPr/>
        </p:nvSpPr>
        <p:spPr>
          <a:xfrm>
            <a:off x="1814222" y="755305"/>
            <a:ext cx="4023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7299701" y="2464232"/>
            <a:ext cx="35660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 Mark</a:t>
            </a:r>
          </a:p>
          <a:p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question is being asked.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99803-60BD-48BF-962C-FB311BB0F45E}"/>
              </a:ext>
            </a:extLst>
          </p:cNvPr>
          <p:cNvSpPr txBox="1"/>
          <p:nvPr/>
        </p:nvSpPr>
        <p:spPr>
          <a:xfrm>
            <a:off x="2147362" y="755305"/>
            <a:ext cx="42203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813555" y="2509631"/>
            <a:ext cx="4276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Exclamation Point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marks the end of a sentence spoken with emphasis or strong emotion.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1838E3-35D5-4FAD-984D-A102C10EF6CB}"/>
              </a:ext>
            </a:extLst>
          </p:cNvPr>
          <p:cNvSpPr txBox="1"/>
          <p:nvPr/>
        </p:nvSpPr>
        <p:spPr>
          <a:xfrm>
            <a:off x="1402001" y="2529574"/>
            <a:ext cx="11774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    </a:t>
            </a:r>
            <a:r>
              <a:rPr lang="en-US" sz="6000" dirty="0">
                <a:latin typeface="SUN3" panose="02000503000000000000" pitchFamily="50" charset="0"/>
              </a:rPr>
              <a:t></a:t>
            </a:r>
          </a:p>
          <a:p>
            <a:endParaRPr lang="en-US" sz="6600" b="1" dirty="0">
              <a:latin typeface="SU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DFB283-D1B8-47F0-95A2-1E6E7AF6D911}"/>
              </a:ext>
            </a:extLst>
          </p:cNvPr>
          <p:cNvSpPr txBox="1"/>
          <p:nvPr/>
        </p:nvSpPr>
        <p:spPr>
          <a:xfrm>
            <a:off x="1294228" y="2039816"/>
            <a:ext cx="11662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      </a:t>
            </a:r>
            <a:endParaRPr lang="en-US" sz="6600" b="1" dirty="0">
              <a:latin typeface="SU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57815-AD5E-4FA1-9D1F-DDA9B6EA6DB8}"/>
              </a:ext>
            </a:extLst>
          </p:cNvPr>
          <p:cNvSpPr txBox="1"/>
          <p:nvPr/>
        </p:nvSpPr>
        <p:spPr>
          <a:xfrm>
            <a:off x="1871003" y="2447778"/>
            <a:ext cx="11591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    </a:t>
            </a:r>
          </a:p>
        </p:txBody>
      </p:sp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AA3DF-C0EE-4908-ACB9-FD1FFA708A26}"/>
              </a:ext>
            </a:extLst>
          </p:cNvPr>
          <p:cNvSpPr txBox="1"/>
          <p:nvPr/>
        </p:nvSpPr>
        <p:spPr>
          <a:xfrm>
            <a:off x="1431235" y="0"/>
            <a:ext cx="106945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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76EF2-83A9-43D8-8E60-64DAFF80EB2B}"/>
              </a:ext>
            </a:extLst>
          </p:cNvPr>
          <p:cNvSpPr txBox="1"/>
          <p:nvPr/>
        </p:nvSpPr>
        <p:spPr>
          <a:xfrm>
            <a:off x="1041010" y="2518117"/>
            <a:ext cx="119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     </a:t>
            </a:r>
          </a:p>
        </p:txBody>
      </p:sp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E2F6F-9E8A-420F-804B-6FE1D32A3D36}"/>
              </a:ext>
            </a:extLst>
          </p:cNvPr>
          <p:cNvSpPr txBox="1"/>
          <p:nvPr/>
        </p:nvSpPr>
        <p:spPr>
          <a:xfrm>
            <a:off x="4149970" y="2757268"/>
            <a:ext cx="1125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 </a:t>
            </a:r>
            <a:r>
              <a:rPr lang="en-US" sz="5400" dirty="0">
                <a:latin typeface="SUN" panose="02000503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76B25E-32D1-440E-96F7-E67EA367C561}"/>
              </a:ext>
            </a:extLst>
          </p:cNvPr>
          <p:cNvSpPr txBox="1"/>
          <p:nvPr/>
        </p:nvSpPr>
        <p:spPr>
          <a:xfrm>
            <a:off x="2349305" y="2363371"/>
            <a:ext cx="11591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   </a:t>
            </a:r>
          </a:p>
        </p:txBody>
      </p:sp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B30BF2-763A-4474-8695-39611ED9491F}"/>
              </a:ext>
            </a:extLst>
          </p:cNvPr>
          <p:cNvSpPr txBox="1"/>
          <p:nvPr/>
        </p:nvSpPr>
        <p:spPr>
          <a:xfrm>
            <a:off x="3066757" y="2405575"/>
            <a:ext cx="11000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   </a:t>
            </a:r>
          </a:p>
        </p:txBody>
      </p:sp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FBDB6-F67A-4FA2-A60D-D87440DD3838}"/>
              </a:ext>
            </a:extLst>
          </p:cNvPr>
          <p:cNvSpPr txBox="1"/>
          <p:nvPr/>
        </p:nvSpPr>
        <p:spPr>
          <a:xfrm>
            <a:off x="4740813" y="2560320"/>
            <a:ext cx="10508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 </a:t>
            </a:r>
            <a:r>
              <a:rPr lang="en-US" sz="5400" dirty="0">
                <a:latin typeface="SUN" panose="020005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9C90-1A3C-4F70-936D-256529FA5CAE}"/>
              </a:ext>
            </a:extLst>
          </p:cNvPr>
          <p:cNvSpPr txBox="1"/>
          <p:nvPr/>
        </p:nvSpPr>
        <p:spPr>
          <a:xfrm>
            <a:off x="1631853" y="2616591"/>
            <a:ext cx="10789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 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  </a:t>
            </a:r>
            <a:r>
              <a:rPr lang="en-US" sz="6000" b="1" dirty="0">
                <a:latin typeface="SUN" panose="02000503000000000000" pitchFamily="2" charset="0"/>
              </a:rPr>
              <a:t>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“</a:t>
            </a:r>
            <a:endParaRPr lang="en-US" sz="6000" b="1" dirty="0">
              <a:latin typeface="SUN" panose="02000503000000000000" pitchFamily="2" charset="0"/>
            </a:endParaRPr>
          </a:p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5400" dirty="0">
                <a:latin typeface="SUN" panose="020005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52BE80-6433-4B1B-8017-F9FEAA6D2628}"/>
              </a:ext>
            </a:extLst>
          </p:cNvPr>
          <p:cNvSpPr txBox="1"/>
          <p:nvPr/>
        </p:nvSpPr>
        <p:spPr>
          <a:xfrm>
            <a:off x="3460653" y="2630658"/>
            <a:ext cx="10958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  </a:t>
            </a:r>
          </a:p>
        </p:txBody>
      </p:sp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833AD-1DC6-4C2D-A73D-99C45EA92737}"/>
              </a:ext>
            </a:extLst>
          </p:cNvPr>
          <p:cNvSpPr txBox="1"/>
          <p:nvPr/>
        </p:nvSpPr>
        <p:spPr>
          <a:xfrm>
            <a:off x="3249637" y="2616591"/>
            <a:ext cx="9762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   </a:t>
            </a:r>
          </a:p>
        </p:txBody>
      </p:sp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0C8A8-DA2E-4036-9F97-AC8C12FB3550}"/>
              </a:ext>
            </a:extLst>
          </p:cNvPr>
          <p:cNvSpPr txBox="1"/>
          <p:nvPr/>
        </p:nvSpPr>
        <p:spPr>
          <a:xfrm>
            <a:off x="3165230" y="2630659"/>
            <a:ext cx="10297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  </a:t>
            </a:r>
          </a:p>
        </p:txBody>
      </p:sp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144C3-12B9-488B-BBDF-1057F5E82BFB}"/>
              </a:ext>
            </a:extLst>
          </p:cNvPr>
          <p:cNvSpPr txBox="1"/>
          <p:nvPr/>
        </p:nvSpPr>
        <p:spPr>
          <a:xfrm>
            <a:off x="1998712" y="188684"/>
            <a:ext cx="105228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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6C9F5-D9A8-42CD-8456-EAE03B697BFC}"/>
              </a:ext>
            </a:extLst>
          </p:cNvPr>
          <p:cNvSpPr txBox="1"/>
          <p:nvPr/>
        </p:nvSpPr>
        <p:spPr>
          <a:xfrm>
            <a:off x="736415" y="0"/>
            <a:ext cx="1085384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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641" y="4285844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Said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1" y="4885336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AA9A3-057D-4C1D-AC18-05D9B4299BF6}"/>
              </a:ext>
            </a:extLst>
          </p:cNvPr>
          <p:cNvSpPr txBox="1"/>
          <p:nvPr/>
        </p:nvSpPr>
        <p:spPr>
          <a:xfrm>
            <a:off x="1304301" y="27040"/>
            <a:ext cx="472212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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623D3-E08A-4065-A4C7-09974163E462}"/>
              </a:ext>
            </a:extLst>
          </p:cNvPr>
          <p:cNvSpPr txBox="1"/>
          <p:nvPr/>
        </p:nvSpPr>
        <p:spPr>
          <a:xfrm>
            <a:off x="1436849" y="134091"/>
            <a:ext cx="1068125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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AC4DB-B1B6-41A8-9810-3E5FBE525D51}"/>
              </a:ext>
            </a:extLst>
          </p:cNvPr>
          <p:cNvSpPr txBox="1"/>
          <p:nvPr/>
        </p:nvSpPr>
        <p:spPr>
          <a:xfrm>
            <a:off x="828261" y="0"/>
            <a:ext cx="107077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</a:t>
            </a:r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344" y="4601651"/>
            <a:ext cx="1644524" cy="1352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32CD3-5C5F-4B83-BA9B-AD64FBB84D4D}"/>
              </a:ext>
            </a:extLst>
          </p:cNvPr>
          <p:cNvSpPr txBox="1"/>
          <p:nvPr/>
        </p:nvSpPr>
        <p:spPr>
          <a:xfrm>
            <a:off x="267121" y="176183"/>
            <a:ext cx="1072763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</a:t>
            </a:r>
            <a:endParaRPr lang="en-US" sz="40000" dirty="0">
              <a:solidFill>
                <a:srgbClr val="FF0000"/>
              </a:solidFill>
              <a:effectLst/>
              <a:latin typeface="SUN3" panose="02000503000000000000" pitchFamily="50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261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CB5B2-BEDE-4E12-ABEF-612A9782E6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904875"/>
            <a:ext cx="4090261" cy="3915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E2F2B-5B78-493E-A694-D85B77203F8B}"/>
              </a:ext>
            </a:extLst>
          </p:cNvPr>
          <p:cNvSpPr txBox="1"/>
          <p:nvPr/>
        </p:nvSpPr>
        <p:spPr>
          <a:xfrm>
            <a:off x="1328026" y="109815"/>
            <a:ext cx="99713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</a:t>
            </a:r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93536-AC22-4039-A192-BD301365F8AE}"/>
              </a:ext>
            </a:extLst>
          </p:cNvPr>
          <p:cNvSpPr txBox="1"/>
          <p:nvPr/>
        </p:nvSpPr>
        <p:spPr>
          <a:xfrm>
            <a:off x="1084484" y="484154"/>
            <a:ext cx="10410092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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071" y="5308170"/>
            <a:ext cx="1464589" cy="7749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40EEAE-FB2C-441E-8C5C-F83CD9D49D0E}"/>
              </a:ext>
            </a:extLst>
          </p:cNvPr>
          <p:cNvSpPr txBox="1"/>
          <p:nvPr/>
        </p:nvSpPr>
        <p:spPr>
          <a:xfrm>
            <a:off x="3436760" y="2730025"/>
            <a:ext cx="10185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   </a:t>
            </a:r>
          </a:p>
        </p:txBody>
      </p:sp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40EEAE-FB2C-441E-8C5C-F83CD9D49D0E}"/>
              </a:ext>
            </a:extLst>
          </p:cNvPr>
          <p:cNvSpPr txBox="1"/>
          <p:nvPr/>
        </p:nvSpPr>
        <p:spPr>
          <a:xfrm>
            <a:off x="3436760" y="2730025"/>
            <a:ext cx="10185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   </a:t>
            </a:r>
          </a:p>
        </p:txBody>
      </p:sp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40EEAE-FB2C-441E-8C5C-F83CD9D49D0E}"/>
              </a:ext>
            </a:extLst>
          </p:cNvPr>
          <p:cNvSpPr txBox="1"/>
          <p:nvPr/>
        </p:nvSpPr>
        <p:spPr>
          <a:xfrm>
            <a:off x="3436760" y="2730025"/>
            <a:ext cx="10185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  </a:t>
            </a:r>
          </a:p>
        </p:txBody>
      </p:sp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C71DD-AA5D-4A56-A808-9A9C4112B597}"/>
              </a:ext>
            </a:extLst>
          </p:cNvPr>
          <p:cNvSpPr txBox="1"/>
          <p:nvPr/>
        </p:nvSpPr>
        <p:spPr>
          <a:xfrm>
            <a:off x="815009" y="166820"/>
            <a:ext cx="457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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40EEAE-FB2C-441E-8C5C-F83CD9D49D0E}"/>
              </a:ext>
            </a:extLst>
          </p:cNvPr>
          <p:cNvSpPr txBox="1"/>
          <p:nvPr/>
        </p:nvSpPr>
        <p:spPr>
          <a:xfrm>
            <a:off x="3436760" y="2730025"/>
            <a:ext cx="10185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   </a:t>
            </a:r>
          </a:p>
        </p:txBody>
      </p:sp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40EEAE-FB2C-441E-8C5C-F83CD9D49D0E}"/>
              </a:ext>
            </a:extLst>
          </p:cNvPr>
          <p:cNvSpPr txBox="1"/>
          <p:nvPr/>
        </p:nvSpPr>
        <p:spPr>
          <a:xfrm>
            <a:off x="3436760" y="2730025"/>
            <a:ext cx="10185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    </a:t>
            </a:r>
          </a:p>
        </p:txBody>
      </p:sp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40EEAE-FB2C-441E-8C5C-F83CD9D49D0E}"/>
              </a:ext>
            </a:extLst>
          </p:cNvPr>
          <p:cNvSpPr txBox="1"/>
          <p:nvPr/>
        </p:nvSpPr>
        <p:spPr>
          <a:xfrm>
            <a:off x="3382517" y="2730025"/>
            <a:ext cx="10185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UN" panose="02000503000000000000" pitchFamily="2" charset="0"/>
              </a:rPr>
              <a:t>    </a:t>
            </a:r>
          </a:p>
        </p:txBody>
      </p:sp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2776D-48A9-4039-A540-0549525FB311}"/>
              </a:ext>
            </a:extLst>
          </p:cNvPr>
          <p:cNvSpPr txBox="1"/>
          <p:nvPr/>
        </p:nvSpPr>
        <p:spPr>
          <a:xfrm>
            <a:off x="823217" y="0"/>
            <a:ext cx="1060173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</a:t>
            </a:r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337" y="5199276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2A1A9-5B87-4EE8-AC39-E069F6BDFCE7}"/>
              </a:ext>
            </a:extLst>
          </p:cNvPr>
          <p:cNvSpPr txBox="1"/>
          <p:nvPr/>
        </p:nvSpPr>
        <p:spPr>
          <a:xfrm>
            <a:off x="760778" y="240224"/>
            <a:ext cx="498593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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C22F3-B139-41D8-9908-976883B5F445}"/>
              </a:ext>
            </a:extLst>
          </p:cNvPr>
          <p:cNvSpPr txBox="1"/>
          <p:nvPr/>
        </p:nvSpPr>
        <p:spPr>
          <a:xfrm>
            <a:off x="860809" y="311962"/>
            <a:ext cx="1056483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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7A6A6B-A88C-4445-8170-AAE57E06A522}"/>
              </a:ext>
            </a:extLst>
          </p:cNvPr>
          <p:cNvSpPr txBox="1"/>
          <p:nvPr/>
        </p:nvSpPr>
        <p:spPr>
          <a:xfrm>
            <a:off x="858078" y="-319315"/>
            <a:ext cx="1101918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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D06C4-A1EB-409C-810D-2777179892EE}"/>
              </a:ext>
            </a:extLst>
          </p:cNvPr>
          <p:cNvSpPr txBox="1"/>
          <p:nvPr/>
        </p:nvSpPr>
        <p:spPr>
          <a:xfrm>
            <a:off x="828261" y="202780"/>
            <a:ext cx="107077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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90084"/>
            <a:ext cx="2429300" cy="1282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19" y="993909"/>
            <a:ext cx="2952836" cy="3430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6E127-827E-451D-8F64-93583D25158B}"/>
              </a:ext>
            </a:extLst>
          </p:cNvPr>
          <p:cNvSpPr txBox="1"/>
          <p:nvPr/>
        </p:nvSpPr>
        <p:spPr>
          <a:xfrm>
            <a:off x="1341900" y="-217714"/>
            <a:ext cx="1020354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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465" y="4922867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EBD99-69ED-4B6A-8F46-7BDDBA43CDCB}"/>
              </a:ext>
            </a:extLst>
          </p:cNvPr>
          <p:cNvSpPr txBox="1"/>
          <p:nvPr/>
        </p:nvSpPr>
        <p:spPr>
          <a:xfrm>
            <a:off x="1232453" y="0"/>
            <a:ext cx="1073426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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28214-0663-465D-A29B-49658FFBE872}"/>
              </a:ext>
            </a:extLst>
          </p:cNvPr>
          <p:cNvSpPr txBox="1"/>
          <p:nvPr/>
        </p:nvSpPr>
        <p:spPr>
          <a:xfrm>
            <a:off x="1102735" y="0"/>
            <a:ext cx="962230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</a:t>
            </a:r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852" y="4830632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865D9-4070-497E-9A6D-E8A66F2ED322}"/>
              </a:ext>
            </a:extLst>
          </p:cNvPr>
          <p:cNvSpPr txBox="1"/>
          <p:nvPr/>
        </p:nvSpPr>
        <p:spPr>
          <a:xfrm>
            <a:off x="888100" y="-347897"/>
            <a:ext cx="959416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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025551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5" y="4712677"/>
            <a:ext cx="1322363" cy="10410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D01E7-7123-4E9E-9F7B-3415AEAD0A9B}"/>
              </a:ext>
            </a:extLst>
          </p:cNvPr>
          <p:cNvSpPr txBox="1"/>
          <p:nvPr/>
        </p:nvSpPr>
        <p:spPr>
          <a:xfrm>
            <a:off x="866750" y="27040"/>
            <a:ext cx="131781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8EBCE-AD59-417D-8F48-3312DB7024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1403161"/>
            <a:ext cx="3754100" cy="2503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B02C7-A22F-4B9B-9290-A278989356DF}"/>
              </a:ext>
            </a:extLst>
          </p:cNvPr>
          <p:cNvSpPr txBox="1"/>
          <p:nvPr/>
        </p:nvSpPr>
        <p:spPr>
          <a:xfrm>
            <a:off x="796660" y="-150502"/>
            <a:ext cx="977704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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3894989"/>
            <a:ext cx="1915886" cy="23368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B43C6-1E0E-475A-8DBC-3655D07E5EBF}"/>
              </a:ext>
            </a:extLst>
          </p:cNvPr>
          <p:cNvSpPr txBox="1"/>
          <p:nvPr/>
        </p:nvSpPr>
        <p:spPr>
          <a:xfrm>
            <a:off x="2558771" y="2624338"/>
            <a:ext cx="9439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SUN" panose="02000503000000000000" pitchFamily="2" charset="0"/>
              </a:rPr>
              <a:t>    </a:t>
            </a:r>
          </a:p>
        </p:txBody>
      </p:sp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B43C6-1E0E-475A-8DBC-3655D07E5EBF}"/>
              </a:ext>
            </a:extLst>
          </p:cNvPr>
          <p:cNvSpPr txBox="1"/>
          <p:nvPr/>
        </p:nvSpPr>
        <p:spPr>
          <a:xfrm>
            <a:off x="1720311" y="2632087"/>
            <a:ext cx="107970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SUN" panose="02000503000000000000" pitchFamily="2" charset="0"/>
              </a:rPr>
              <a:t>    </a:t>
            </a:r>
          </a:p>
        </p:txBody>
      </p:sp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B43C6-1E0E-475A-8DBC-3655D07E5EBF}"/>
              </a:ext>
            </a:extLst>
          </p:cNvPr>
          <p:cNvSpPr txBox="1"/>
          <p:nvPr/>
        </p:nvSpPr>
        <p:spPr>
          <a:xfrm>
            <a:off x="2194560" y="2616589"/>
            <a:ext cx="9439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SUN" panose="02000503000000000000" pitchFamily="2" charset="0"/>
              </a:rPr>
              <a:t>    </a:t>
            </a:r>
          </a:p>
        </p:txBody>
      </p:sp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B43C6-1E0E-475A-8DBC-3655D07E5EBF}"/>
              </a:ext>
            </a:extLst>
          </p:cNvPr>
          <p:cNvSpPr txBox="1"/>
          <p:nvPr/>
        </p:nvSpPr>
        <p:spPr>
          <a:xfrm>
            <a:off x="2194560" y="2616589"/>
            <a:ext cx="9439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SUN" panose="02000503000000000000" pitchFamily="2" charset="0"/>
              </a:rPr>
              <a:t>   </a:t>
            </a:r>
          </a:p>
        </p:txBody>
      </p:sp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B43C6-1E0E-475A-8DBC-3655D07E5EBF}"/>
              </a:ext>
            </a:extLst>
          </p:cNvPr>
          <p:cNvSpPr txBox="1"/>
          <p:nvPr/>
        </p:nvSpPr>
        <p:spPr>
          <a:xfrm>
            <a:off x="1783855" y="2705725"/>
            <a:ext cx="9439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SUN" panose="02000503000000000000" pitchFamily="2" charset="0"/>
              </a:rPr>
              <a:t>    </a:t>
            </a:r>
          </a:p>
        </p:txBody>
      </p:sp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B43C6-1E0E-475A-8DBC-3655D07E5EBF}"/>
              </a:ext>
            </a:extLst>
          </p:cNvPr>
          <p:cNvSpPr txBox="1"/>
          <p:nvPr/>
        </p:nvSpPr>
        <p:spPr>
          <a:xfrm>
            <a:off x="2194560" y="2616589"/>
            <a:ext cx="9439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SUN" panose="02000503000000000000" pitchFamily="2" charset="0"/>
              </a:rPr>
              <a:t>   </a:t>
            </a:r>
          </a:p>
        </p:txBody>
      </p:sp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4B111-27F8-453F-AA6C-66A1EA33B6AF}"/>
              </a:ext>
            </a:extLst>
          </p:cNvPr>
          <p:cNvSpPr txBox="1"/>
          <p:nvPr/>
        </p:nvSpPr>
        <p:spPr>
          <a:xfrm>
            <a:off x="984132" y="115014"/>
            <a:ext cx="1055188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</a:t>
            </a:r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DBDAC-DC17-4CA4-90A4-8BFF398493A6}"/>
              </a:ext>
            </a:extLst>
          </p:cNvPr>
          <p:cNvSpPr txBox="1"/>
          <p:nvPr/>
        </p:nvSpPr>
        <p:spPr>
          <a:xfrm>
            <a:off x="784697" y="0"/>
            <a:ext cx="1048346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River 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B7095-C969-4E40-B3EC-E4A8FD27D1D4}"/>
              </a:ext>
            </a:extLst>
          </p:cNvPr>
          <p:cNvSpPr txBox="1"/>
          <p:nvPr/>
        </p:nvSpPr>
        <p:spPr>
          <a:xfrm>
            <a:off x="878386" y="-100642"/>
            <a:ext cx="1065763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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235A9-FD7A-4126-ABD3-5211A893ED5A}"/>
              </a:ext>
            </a:extLst>
          </p:cNvPr>
          <p:cNvSpPr txBox="1"/>
          <p:nvPr/>
        </p:nvSpPr>
        <p:spPr>
          <a:xfrm>
            <a:off x="1679511" y="46067"/>
            <a:ext cx="1051248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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33" y="4954046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E218A-39EB-4947-8F6C-EB93012477C9}"/>
              </a:ext>
            </a:extLst>
          </p:cNvPr>
          <p:cNvSpPr txBox="1"/>
          <p:nvPr/>
        </p:nvSpPr>
        <p:spPr>
          <a:xfrm>
            <a:off x="1030514" y="311962"/>
            <a:ext cx="109437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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755" y="5258672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52C6A-6275-4B41-953B-F2E1315298BF}"/>
              </a:ext>
            </a:extLst>
          </p:cNvPr>
          <p:cNvSpPr txBox="1"/>
          <p:nvPr/>
        </p:nvSpPr>
        <p:spPr>
          <a:xfrm>
            <a:off x="784683" y="109815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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515" y="4356264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3F448-3A0F-485B-86EB-354C5FA964C6}"/>
              </a:ext>
            </a:extLst>
          </p:cNvPr>
          <p:cNvSpPr txBox="1"/>
          <p:nvPr/>
        </p:nvSpPr>
        <p:spPr>
          <a:xfrm>
            <a:off x="1314804" y="109815"/>
            <a:ext cx="104357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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C9DD2-2DBD-4B2B-A235-4124F36AD080}"/>
              </a:ext>
            </a:extLst>
          </p:cNvPr>
          <p:cNvSpPr txBox="1"/>
          <p:nvPr/>
        </p:nvSpPr>
        <p:spPr>
          <a:xfrm>
            <a:off x="834375" y="-336453"/>
            <a:ext cx="1000758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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81" y="529835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C9DD2-2DBD-4B2B-A235-4124F36AD080}"/>
              </a:ext>
            </a:extLst>
          </p:cNvPr>
          <p:cNvSpPr txBox="1"/>
          <p:nvPr/>
        </p:nvSpPr>
        <p:spPr>
          <a:xfrm>
            <a:off x="2184415" y="422964"/>
            <a:ext cx="10007585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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2696" y="5103869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Stick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8C7BD-E9AB-4D8F-9F55-22ECD5D11A13}"/>
              </a:ext>
            </a:extLst>
          </p:cNvPr>
          <p:cNvSpPr txBox="1"/>
          <p:nvPr/>
        </p:nvSpPr>
        <p:spPr>
          <a:xfrm>
            <a:off x="1004772" y="185353"/>
            <a:ext cx="1053124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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834393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A97DC-8368-4AF7-ADE6-9ED291C866AD}"/>
              </a:ext>
            </a:extLst>
          </p:cNvPr>
          <p:cNvSpPr txBox="1"/>
          <p:nvPr/>
        </p:nvSpPr>
        <p:spPr>
          <a:xfrm>
            <a:off x="2011680" y="0"/>
            <a:ext cx="1063568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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C8D3D-F565-4192-A944-9EDA580E2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56" y="1232116"/>
            <a:ext cx="4245136" cy="30919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8C7BD-E9AB-4D8F-9F55-22ECD5D11A13}"/>
              </a:ext>
            </a:extLst>
          </p:cNvPr>
          <p:cNvSpPr txBox="1"/>
          <p:nvPr/>
        </p:nvSpPr>
        <p:spPr>
          <a:xfrm>
            <a:off x="-421440" y="-217603"/>
            <a:ext cx="10531246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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610" y="4875647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Stair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Level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B2CD1-8DAB-4A5B-A817-60CE8C2A0F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1051139"/>
            <a:ext cx="3546458" cy="3462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70873-5533-42EE-BFAC-6C96D11557B4}"/>
              </a:ext>
            </a:extLst>
          </p:cNvPr>
          <p:cNvSpPr txBox="1"/>
          <p:nvPr/>
        </p:nvSpPr>
        <p:spPr>
          <a:xfrm>
            <a:off x="1921670" y="2400090"/>
            <a:ext cx="9383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    </a:t>
            </a:r>
          </a:p>
        </p:txBody>
      </p:sp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70873-5533-42EE-BFAC-6C96D11557B4}"/>
              </a:ext>
            </a:extLst>
          </p:cNvPr>
          <p:cNvSpPr txBox="1"/>
          <p:nvPr/>
        </p:nvSpPr>
        <p:spPr>
          <a:xfrm>
            <a:off x="3277772" y="2307100"/>
            <a:ext cx="9383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  </a:t>
            </a:r>
          </a:p>
        </p:txBody>
      </p:sp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70873-5533-42EE-BFAC-6C96D11557B4}"/>
              </a:ext>
            </a:extLst>
          </p:cNvPr>
          <p:cNvSpPr txBox="1"/>
          <p:nvPr/>
        </p:nvSpPr>
        <p:spPr>
          <a:xfrm>
            <a:off x="2510606" y="2477582"/>
            <a:ext cx="9383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   </a:t>
            </a:r>
            <a:r>
              <a:rPr lang="en-US" sz="8000" b="1" dirty="0">
                <a:latin typeface="SUN3" panose="02000503000000000000" pitchFamily="50" charset="0"/>
              </a:rPr>
              <a:t></a:t>
            </a:r>
            <a:r>
              <a:rPr lang="en-US" sz="8000" b="1" dirty="0">
                <a:latin typeface="SUN" panose="02000503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70873-5533-42EE-BFAC-6C96D11557B4}"/>
              </a:ext>
            </a:extLst>
          </p:cNvPr>
          <p:cNvSpPr txBox="1"/>
          <p:nvPr/>
        </p:nvSpPr>
        <p:spPr>
          <a:xfrm>
            <a:off x="3277772" y="2307100"/>
            <a:ext cx="9383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</a:t>
            </a:r>
          </a:p>
        </p:txBody>
      </p:sp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70873-5533-42EE-BFAC-6C96D11557B4}"/>
              </a:ext>
            </a:extLst>
          </p:cNvPr>
          <p:cNvSpPr txBox="1"/>
          <p:nvPr/>
        </p:nvSpPr>
        <p:spPr>
          <a:xfrm>
            <a:off x="3277772" y="2307100"/>
            <a:ext cx="9383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 </a:t>
            </a:r>
          </a:p>
        </p:txBody>
      </p:sp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70873-5533-42EE-BFAC-6C96D11557B4}"/>
              </a:ext>
            </a:extLst>
          </p:cNvPr>
          <p:cNvSpPr txBox="1"/>
          <p:nvPr/>
        </p:nvSpPr>
        <p:spPr>
          <a:xfrm>
            <a:off x="3277772" y="2307100"/>
            <a:ext cx="9383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</a:t>
            </a:r>
          </a:p>
        </p:txBody>
      </p:sp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9A2C0-2647-48E3-9E17-61BAECB76B96}"/>
              </a:ext>
            </a:extLst>
          </p:cNvPr>
          <p:cNvSpPr txBox="1"/>
          <p:nvPr/>
        </p:nvSpPr>
        <p:spPr>
          <a:xfrm>
            <a:off x="765111" y="0"/>
            <a:ext cx="1077090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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792E9-B863-489F-9C36-14C75C09FA1D}"/>
              </a:ext>
            </a:extLst>
          </p:cNvPr>
          <p:cNvSpPr txBox="1"/>
          <p:nvPr/>
        </p:nvSpPr>
        <p:spPr>
          <a:xfrm>
            <a:off x="765111" y="-318420"/>
            <a:ext cx="987552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</a:t>
            </a:r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0284B7-31AC-4F1F-9337-DECE0C2309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64" y="996904"/>
            <a:ext cx="4209822" cy="3257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F1D75-E338-483A-81E8-19A1B204F368}"/>
              </a:ext>
            </a:extLst>
          </p:cNvPr>
          <p:cNvSpPr txBox="1"/>
          <p:nvPr/>
        </p:nvSpPr>
        <p:spPr>
          <a:xfrm>
            <a:off x="887401" y="0"/>
            <a:ext cx="1076076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</a:t>
            </a:r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2FB27-D7F9-498A-A70C-DB2797D16869}"/>
              </a:ext>
            </a:extLst>
          </p:cNvPr>
          <p:cNvSpPr txBox="1"/>
          <p:nvPr/>
        </p:nvSpPr>
        <p:spPr>
          <a:xfrm>
            <a:off x="773723" y="447529"/>
            <a:ext cx="1076229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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6E45D-FB3F-46F4-B16B-E735329B6E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21" y="1193681"/>
            <a:ext cx="3978060" cy="2797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6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40B6D-17BB-4ADC-9FA9-788B777C7383}"/>
              </a:ext>
            </a:extLst>
          </p:cNvPr>
          <p:cNvSpPr txBox="1"/>
          <p:nvPr/>
        </p:nvSpPr>
        <p:spPr>
          <a:xfrm>
            <a:off x="821382" y="-306586"/>
            <a:ext cx="102412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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BE6D7-0A8B-4524-98FA-848C55AA1784}"/>
              </a:ext>
            </a:extLst>
          </p:cNvPr>
          <p:cNvSpPr txBox="1"/>
          <p:nvPr/>
        </p:nvSpPr>
        <p:spPr>
          <a:xfrm>
            <a:off x="1461797" y="311962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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53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C8037-BFB5-4930-823F-01783410E452}"/>
              </a:ext>
            </a:extLst>
          </p:cNvPr>
          <p:cNvSpPr txBox="1"/>
          <p:nvPr/>
        </p:nvSpPr>
        <p:spPr>
          <a:xfrm>
            <a:off x="772097" y="0"/>
            <a:ext cx="982617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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519" y="4989027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205A6-E408-4A43-BC1E-A6C3B7DCA2AB}"/>
              </a:ext>
            </a:extLst>
          </p:cNvPr>
          <p:cNvSpPr txBox="1"/>
          <p:nvPr/>
        </p:nvSpPr>
        <p:spPr>
          <a:xfrm>
            <a:off x="877650" y="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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383" y="4806384"/>
            <a:ext cx="1799894" cy="722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3EA38-753E-4EE2-88D2-8590D481B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62" y="821754"/>
            <a:ext cx="3674743" cy="34015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782" y="4733847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E98F-7073-4F7B-B24A-550A78C6F5EE}"/>
              </a:ext>
            </a:extLst>
          </p:cNvPr>
          <p:cNvSpPr txBox="1"/>
          <p:nvPr/>
        </p:nvSpPr>
        <p:spPr>
          <a:xfrm>
            <a:off x="781228" y="-245122"/>
            <a:ext cx="400722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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5136333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Stretch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E98F-7073-4F7B-B24A-550A78C6F5EE}"/>
              </a:ext>
            </a:extLst>
          </p:cNvPr>
          <p:cNvSpPr txBox="1"/>
          <p:nvPr/>
        </p:nvSpPr>
        <p:spPr>
          <a:xfrm>
            <a:off x="307608" y="656302"/>
            <a:ext cx="4007224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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959" y="4772123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Equal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E98F-7073-4F7B-B24A-550A78C6F5EE}"/>
              </a:ext>
            </a:extLst>
          </p:cNvPr>
          <p:cNvSpPr txBox="1"/>
          <p:nvPr/>
        </p:nvSpPr>
        <p:spPr>
          <a:xfrm>
            <a:off x="299859" y="245839"/>
            <a:ext cx="4007224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</a:t>
            </a:r>
          </a:p>
          <a:p>
            <a:endParaRPr lang="en-US" sz="40000" dirty="0">
              <a:solidFill>
                <a:srgbClr val="FF0000"/>
              </a:solidFill>
              <a:latin typeface="SUN3" panose="02000503000000000000" pitchFamily="50" charset="0"/>
            </a:endParaRP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EC2B1-6970-4D4E-B5B9-8027BC8B7EA6}"/>
              </a:ext>
            </a:extLst>
          </p:cNvPr>
          <p:cNvSpPr txBox="1"/>
          <p:nvPr/>
        </p:nvSpPr>
        <p:spPr>
          <a:xfrm>
            <a:off x="3108960" y="2264899"/>
            <a:ext cx="9988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     </a:t>
            </a:r>
          </a:p>
        </p:txBody>
      </p:sp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EC2B1-6970-4D4E-B5B9-8027BC8B7EA6}"/>
              </a:ext>
            </a:extLst>
          </p:cNvPr>
          <p:cNvSpPr txBox="1"/>
          <p:nvPr/>
        </p:nvSpPr>
        <p:spPr>
          <a:xfrm>
            <a:off x="3108960" y="2264899"/>
            <a:ext cx="9988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 </a:t>
            </a:r>
          </a:p>
        </p:txBody>
      </p:sp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C6B27-21A7-4F14-99B6-EB9D2A287ABA}"/>
              </a:ext>
            </a:extLst>
          </p:cNvPr>
          <p:cNvSpPr txBox="1"/>
          <p:nvPr/>
        </p:nvSpPr>
        <p:spPr>
          <a:xfrm>
            <a:off x="812241" y="0"/>
            <a:ext cx="1062824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</a:t>
            </a:r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522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684A3-61CC-4D30-B0D0-F3FE55408E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016834"/>
            <a:ext cx="3703287" cy="3937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EC2B1-6970-4D4E-B5B9-8027BC8B7EA6}"/>
              </a:ext>
            </a:extLst>
          </p:cNvPr>
          <p:cNvSpPr txBox="1"/>
          <p:nvPr/>
        </p:nvSpPr>
        <p:spPr>
          <a:xfrm>
            <a:off x="3031469" y="2257150"/>
            <a:ext cx="9988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</a:t>
            </a:r>
          </a:p>
        </p:txBody>
      </p:sp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EC2B1-6970-4D4E-B5B9-8027BC8B7EA6}"/>
              </a:ext>
            </a:extLst>
          </p:cNvPr>
          <p:cNvSpPr txBox="1"/>
          <p:nvPr/>
        </p:nvSpPr>
        <p:spPr>
          <a:xfrm>
            <a:off x="2675007" y="2443130"/>
            <a:ext cx="9988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</a:t>
            </a:r>
          </a:p>
        </p:txBody>
      </p:sp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EC2B1-6970-4D4E-B5B9-8027BC8B7EA6}"/>
              </a:ext>
            </a:extLst>
          </p:cNvPr>
          <p:cNvSpPr txBox="1"/>
          <p:nvPr/>
        </p:nvSpPr>
        <p:spPr>
          <a:xfrm>
            <a:off x="3108960" y="2264899"/>
            <a:ext cx="9988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</a:t>
            </a:r>
          </a:p>
        </p:txBody>
      </p:sp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EC2B1-6970-4D4E-B5B9-8027BC8B7EA6}"/>
              </a:ext>
            </a:extLst>
          </p:cNvPr>
          <p:cNvSpPr txBox="1"/>
          <p:nvPr/>
        </p:nvSpPr>
        <p:spPr>
          <a:xfrm>
            <a:off x="3108960" y="2264899"/>
            <a:ext cx="9988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</a:t>
            </a:r>
          </a:p>
        </p:txBody>
      </p:sp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7577D-65B2-4CFE-ACFA-99496FF25900}"/>
              </a:ext>
            </a:extLst>
          </p:cNvPr>
          <p:cNvSpPr txBox="1"/>
          <p:nvPr/>
        </p:nvSpPr>
        <p:spPr>
          <a:xfrm>
            <a:off x="765111" y="-46167"/>
            <a:ext cx="105453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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116" y="4505722"/>
            <a:ext cx="1801863" cy="17691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7577D-65B2-4CFE-ACFA-99496FF25900}"/>
              </a:ext>
            </a:extLst>
          </p:cNvPr>
          <p:cNvSpPr txBox="1"/>
          <p:nvPr/>
        </p:nvSpPr>
        <p:spPr>
          <a:xfrm>
            <a:off x="1462534" y="1294437"/>
            <a:ext cx="10545314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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3671" y="4709068"/>
            <a:ext cx="1596572" cy="14172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E6215-77EA-44A2-957F-EEC99F5564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16" y="917144"/>
            <a:ext cx="3262718" cy="3414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8CDC1-5C9E-4B75-BF0E-C52B571DC6FB}"/>
              </a:ext>
            </a:extLst>
          </p:cNvPr>
          <p:cNvSpPr txBox="1"/>
          <p:nvPr/>
        </p:nvSpPr>
        <p:spPr>
          <a:xfrm>
            <a:off x="832447" y="-135358"/>
            <a:ext cx="102761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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6D6CF-7433-4B94-AB39-2F86B180FB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1" y="995767"/>
            <a:ext cx="3962923" cy="3447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93AB4-4493-4D91-B1A6-EC5FA556982E}"/>
              </a:ext>
            </a:extLst>
          </p:cNvPr>
          <p:cNvSpPr txBox="1"/>
          <p:nvPr/>
        </p:nvSpPr>
        <p:spPr>
          <a:xfrm>
            <a:off x="872708" y="311962"/>
            <a:ext cx="1066331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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525" y="5093917"/>
            <a:ext cx="2510972" cy="716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7EDFD-F092-42F2-BD14-B53D2585815E}"/>
              </a:ext>
            </a:extLst>
          </p:cNvPr>
          <p:cNvSpPr txBox="1"/>
          <p:nvPr/>
        </p:nvSpPr>
        <p:spPr>
          <a:xfrm>
            <a:off x="962518" y="-159657"/>
            <a:ext cx="108103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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627" y="4932120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8F193-1823-4F7C-ADF7-0236708F2302}"/>
              </a:ext>
            </a:extLst>
          </p:cNvPr>
          <p:cNvSpPr txBox="1"/>
          <p:nvPr/>
        </p:nvSpPr>
        <p:spPr>
          <a:xfrm>
            <a:off x="909352" y="311962"/>
            <a:ext cx="1056356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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2166A-708D-4C41-B392-A504749FD7D1}"/>
              </a:ext>
            </a:extLst>
          </p:cNvPr>
          <p:cNvSpPr txBox="1"/>
          <p:nvPr/>
        </p:nvSpPr>
        <p:spPr>
          <a:xfrm>
            <a:off x="765111" y="311962"/>
            <a:ext cx="105453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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0B5FA-6072-4A4F-A0DC-F156722F9AB2}"/>
              </a:ext>
            </a:extLst>
          </p:cNvPr>
          <p:cNvSpPr txBox="1"/>
          <p:nvPr/>
        </p:nvSpPr>
        <p:spPr>
          <a:xfrm>
            <a:off x="712125" y="-757367"/>
            <a:ext cx="1062860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</a:t>
            </a: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385938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0B5FA-6072-4A4F-A0DC-F156722F9AB2}"/>
              </a:ext>
            </a:extLst>
          </p:cNvPr>
          <p:cNvSpPr txBox="1"/>
          <p:nvPr/>
        </p:nvSpPr>
        <p:spPr>
          <a:xfrm>
            <a:off x="370881" y="-83190"/>
            <a:ext cx="10628603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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10" y="4779317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BA3A0-C123-48C2-B36B-84DA306572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20" y="1146629"/>
            <a:ext cx="3700977" cy="3138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0B5FA-6072-4A4F-A0DC-F156722F9AB2}"/>
              </a:ext>
            </a:extLst>
          </p:cNvPr>
          <p:cNvSpPr txBox="1"/>
          <p:nvPr/>
        </p:nvSpPr>
        <p:spPr>
          <a:xfrm>
            <a:off x="298025" y="224967"/>
            <a:ext cx="10628603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3" panose="02000503000000000000" pitchFamily="50" charset="0"/>
              </a:rPr>
              <a:t></a:t>
            </a:r>
          </a:p>
          <a:p>
            <a:endParaRPr lang="en-US" sz="40000" dirty="0">
              <a:solidFill>
                <a:srgbClr val="FF0000"/>
              </a:solidFill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163" y="4949471"/>
            <a:ext cx="2407158" cy="7087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Straight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51FF-EE0F-4958-ADD5-473E2F3CD740}"/>
              </a:ext>
            </a:extLst>
          </p:cNvPr>
          <p:cNvSpPr txBox="1"/>
          <p:nvPr/>
        </p:nvSpPr>
        <p:spPr>
          <a:xfrm>
            <a:off x="899440" y="-186900"/>
            <a:ext cx="104663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SUN" panose="02000503000000000000" pitchFamily="2" charset="0"/>
              </a:rPr>
              <a:t>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4BD5FF-D46D-418B-A3D6-EAF10229E4DF}"/>
              </a:ext>
            </a:extLst>
          </p:cNvPr>
          <p:cNvSpPr txBox="1"/>
          <p:nvPr/>
        </p:nvSpPr>
        <p:spPr>
          <a:xfrm>
            <a:off x="2540000" y="1871003"/>
            <a:ext cx="1261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</a:t>
            </a:r>
          </a:p>
        </p:txBody>
      </p:sp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4BD5FF-D46D-418B-A3D6-EAF10229E4DF}"/>
              </a:ext>
            </a:extLst>
          </p:cNvPr>
          <p:cNvSpPr txBox="1"/>
          <p:nvPr/>
        </p:nvSpPr>
        <p:spPr>
          <a:xfrm>
            <a:off x="4190570" y="2312705"/>
            <a:ext cx="1261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</a:t>
            </a:r>
          </a:p>
        </p:txBody>
      </p:sp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4BD5FF-D46D-418B-A3D6-EAF10229E4DF}"/>
              </a:ext>
            </a:extLst>
          </p:cNvPr>
          <p:cNvSpPr txBox="1"/>
          <p:nvPr/>
        </p:nvSpPr>
        <p:spPr>
          <a:xfrm>
            <a:off x="3066943" y="2359199"/>
            <a:ext cx="1261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</a:t>
            </a:r>
          </a:p>
        </p:txBody>
      </p:sp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4BD5FF-D46D-418B-A3D6-EAF10229E4DF}"/>
              </a:ext>
            </a:extLst>
          </p:cNvPr>
          <p:cNvSpPr txBox="1"/>
          <p:nvPr/>
        </p:nvSpPr>
        <p:spPr>
          <a:xfrm>
            <a:off x="4291309" y="2397946"/>
            <a:ext cx="1261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</a:t>
            </a:r>
          </a:p>
        </p:txBody>
      </p:sp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4BD5FF-D46D-418B-A3D6-EAF10229E4DF}"/>
              </a:ext>
            </a:extLst>
          </p:cNvPr>
          <p:cNvSpPr txBox="1"/>
          <p:nvPr/>
        </p:nvSpPr>
        <p:spPr>
          <a:xfrm>
            <a:off x="2904210" y="2552929"/>
            <a:ext cx="1261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SUN" panose="02000503000000000000" pitchFamily="2" charset="0"/>
              </a:rPr>
              <a:t></a:t>
            </a:r>
          </a:p>
        </p:txBody>
      </p:sp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3855</TotalTime>
  <Words>1074</Words>
  <Application>Microsoft Office PowerPoint</Application>
  <PresentationFormat>Widescreen</PresentationFormat>
  <Paragraphs>776</Paragraphs>
  <Slides>198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7" baseType="lpstr">
      <vt:lpstr>Arial</vt:lpstr>
      <vt:lpstr>Arial Black</vt:lpstr>
      <vt:lpstr>Calibri</vt:lpstr>
      <vt:lpstr>Calibri Light</vt:lpstr>
      <vt:lpstr>SUN</vt:lpstr>
      <vt:lpstr>SUN3</vt:lpstr>
      <vt:lpstr>Tahoma</vt:lpstr>
      <vt:lpstr>Times New Roman</vt:lpstr>
      <vt:lpstr>Office Theme</vt:lpstr>
      <vt:lpstr>LESSON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Emely Wang</cp:lastModifiedBy>
  <cp:revision>620</cp:revision>
  <dcterms:created xsi:type="dcterms:W3CDTF">2017-12-06T18:15:29Z</dcterms:created>
  <dcterms:modified xsi:type="dcterms:W3CDTF">2018-08-21T19:21:23Z</dcterms:modified>
</cp:coreProperties>
</file>